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media/image2.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35353"/>
        </a:solidFill>
        <a:effectLst/>
        <a:uFillTx/>
        <a:latin typeface="+mn-lt"/>
        <a:ea typeface="+mn-ea"/>
        <a:cs typeface="+mn-cs"/>
        <a:sym typeface="Gill Sans Light"/>
      </a:defRPr>
    </a:lvl1pPr>
    <a:lvl2pPr marL="0" marR="0" indent="3429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35353"/>
        </a:solidFill>
        <a:effectLst/>
        <a:uFillTx/>
        <a:latin typeface="+mn-lt"/>
        <a:ea typeface="+mn-ea"/>
        <a:cs typeface="+mn-cs"/>
        <a:sym typeface="Gill Sans Light"/>
      </a:defRPr>
    </a:lvl2pPr>
    <a:lvl3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35353"/>
        </a:solidFill>
        <a:effectLst/>
        <a:uFillTx/>
        <a:latin typeface="+mn-lt"/>
        <a:ea typeface="+mn-ea"/>
        <a:cs typeface="+mn-cs"/>
        <a:sym typeface="Gill Sans Light"/>
      </a:defRPr>
    </a:lvl3pPr>
    <a:lvl4pPr marL="0" marR="0" indent="10287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35353"/>
        </a:solidFill>
        <a:effectLst/>
        <a:uFillTx/>
        <a:latin typeface="+mn-lt"/>
        <a:ea typeface="+mn-ea"/>
        <a:cs typeface="+mn-cs"/>
        <a:sym typeface="Gill Sans Light"/>
      </a:defRPr>
    </a:lvl4pPr>
    <a:lvl5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35353"/>
        </a:solidFill>
        <a:effectLst/>
        <a:uFillTx/>
        <a:latin typeface="+mn-lt"/>
        <a:ea typeface="+mn-ea"/>
        <a:cs typeface="+mn-cs"/>
        <a:sym typeface="Gill Sans Light"/>
      </a:defRPr>
    </a:lvl5pPr>
    <a:lvl6pPr marL="0" marR="0" indent="17145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35353"/>
        </a:solidFill>
        <a:effectLst/>
        <a:uFillTx/>
        <a:latin typeface="+mn-lt"/>
        <a:ea typeface="+mn-ea"/>
        <a:cs typeface="+mn-cs"/>
        <a:sym typeface="Gill Sans Light"/>
      </a:defRPr>
    </a:lvl6pPr>
    <a:lvl7pPr marL="0" marR="0" indent="20574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35353"/>
        </a:solidFill>
        <a:effectLst/>
        <a:uFillTx/>
        <a:latin typeface="+mn-lt"/>
        <a:ea typeface="+mn-ea"/>
        <a:cs typeface="+mn-cs"/>
        <a:sym typeface="Gill Sans Light"/>
      </a:defRPr>
    </a:lvl7pPr>
    <a:lvl8pPr marL="0" marR="0" indent="24003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35353"/>
        </a:solidFill>
        <a:effectLst/>
        <a:uFillTx/>
        <a:latin typeface="+mn-lt"/>
        <a:ea typeface="+mn-ea"/>
        <a:cs typeface="+mn-cs"/>
        <a:sym typeface="Gill Sans Light"/>
      </a:defRPr>
    </a:lvl8pPr>
    <a:lvl9pPr marL="0" marR="0" indent="27432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35353"/>
        </a:solidFill>
        <a:effectLst/>
        <a:uFillTx/>
        <a:latin typeface="+mn-lt"/>
        <a:ea typeface="+mn-ea"/>
        <a:cs typeface="+mn-cs"/>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def" i="de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def" i="de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def" i="de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def" i="de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def" i="de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def" i="de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def" i="de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def" i="de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def" i="de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def"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def" i="de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def" i="de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def" i="de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def" i="de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def" i="de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def" i="de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EBEBEB"/>
          </a:solidFill>
        </a:fill>
      </a:tcStyle>
    </a:band2H>
    <a:firstCol>
      <a:tcTxStyle b="def" i="de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def" i="de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def" i="de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def" i="de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b="def" i="def"/>
      <a:tcStyle>
        <a:tcBdr/>
        <a:fill>
          <a:solidFill>
            <a:srgbClr val="000000">
              <a:alpha val="5000"/>
            </a:srgbClr>
          </a:solidFill>
        </a:fill>
      </a:tcStyle>
    </a:band2H>
    <a:firstCol>
      <a:tcTxStyle b="def" i="de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def" i="de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def" i="de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 styleId="{8F44A2F1-9E1F-4B54-A3A2-5F16C0AD49E2}" styleName="">
    <a:tblBg/>
    <a:wholeTbl>
      <a:tcTxStyle b="off" i="off">
        <a:fontRef idx="minor">
          <a:srgbClr val="5F7579"/>
        </a:fontRef>
        <a:srgbClr val="5F7579"/>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3"/>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9" name="Shape 169"/>
          <p:cNvSpPr/>
          <p:nvPr>
            <p:ph type="sldImg"/>
          </p:nvPr>
        </p:nvSpPr>
        <p:spPr>
          <a:xfrm>
            <a:off x="1143000" y="685800"/>
            <a:ext cx="4572000" cy="3429000"/>
          </a:xfrm>
          <a:prstGeom prst="rect">
            <a:avLst/>
          </a:prstGeom>
        </p:spPr>
        <p:txBody>
          <a:bodyPr/>
          <a:lstStyle/>
          <a:p>
            <a:pPr/>
          </a:p>
        </p:txBody>
      </p:sp>
      <p:sp>
        <p:nvSpPr>
          <p:cNvPr id="170" name="Shape 17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defTabSz="584200" latinLnBrk="0">
      <a:defRPr sz="2200">
        <a:latin typeface="Lucida Grande"/>
        <a:ea typeface="Lucida Grande"/>
        <a:cs typeface="Lucida Grande"/>
        <a:sym typeface="Lucida Grande"/>
      </a:defRPr>
    </a:lvl2pPr>
    <a:lvl3pPr defTabSz="584200" latinLnBrk="0">
      <a:defRPr sz="2200">
        <a:latin typeface="Lucida Grande"/>
        <a:ea typeface="Lucida Grande"/>
        <a:cs typeface="Lucida Grande"/>
        <a:sym typeface="Lucida Grande"/>
      </a:defRPr>
    </a:lvl3pPr>
    <a:lvl4pPr defTabSz="584200" latinLnBrk="0">
      <a:defRPr sz="2200">
        <a:latin typeface="Lucida Grande"/>
        <a:ea typeface="Lucida Grande"/>
        <a:cs typeface="Lucida Grande"/>
        <a:sym typeface="Lucida Grande"/>
      </a:defRPr>
    </a:lvl4pPr>
    <a:lvl5pPr defTabSz="584200" latinLnBrk="0">
      <a:defRPr sz="2200">
        <a:latin typeface="Lucida Grande"/>
        <a:ea typeface="Lucida Grande"/>
        <a:cs typeface="Lucida Grande"/>
        <a:sym typeface="Lucida Grande"/>
      </a:defRPr>
    </a:lvl5pPr>
    <a:lvl6pPr defTabSz="584200" latinLnBrk="0">
      <a:defRPr sz="2200">
        <a:latin typeface="Lucida Grande"/>
        <a:ea typeface="Lucida Grande"/>
        <a:cs typeface="Lucida Grande"/>
        <a:sym typeface="Lucida Grande"/>
      </a:defRPr>
    </a:lvl6pPr>
    <a:lvl7pPr defTabSz="584200" latinLnBrk="0">
      <a:defRPr sz="2200">
        <a:latin typeface="Lucida Grande"/>
        <a:ea typeface="Lucida Grande"/>
        <a:cs typeface="Lucida Grande"/>
        <a:sym typeface="Lucida Grande"/>
      </a:defRPr>
    </a:lvl7pPr>
    <a:lvl8pPr defTabSz="584200" latinLnBrk="0">
      <a:defRPr sz="2200">
        <a:latin typeface="Lucida Grande"/>
        <a:ea typeface="Lucida Grande"/>
        <a:cs typeface="Lucida Grande"/>
        <a:sym typeface="Lucida Grande"/>
      </a:defRPr>
    </a:lvl8pPr>
    <a:lvl9pPr defTabSz="584200" latinLnBrk="0">
      <a:defRPr sz="2200">
        <a:latin typeface="Lucida Grande"/>
        <a:ea typeface="Lucida Grande"/>
        <a:cs typeface="Lucida Grande"/>
        <a:sym typeface="Lucida Grand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 Id="rId3" Type="http://schemas.openxmlformats.org/officeDocument/2006/relationships/hyperlink" Target="https://www.w3.org/wiki/WebSchemas/Accessibility" TargetMode="External"/></Relationships>

</file>

<file path=ppt/notesSlides/_rels/notesSlide11.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 Id="rId3" Type="http://schemas.openxmlformats.org/officeDocument/2006/relationships/hyperlink" Target="https://www.w3.org/International/questions/qa-html-language-declarations" TargetMode="External"/><Relationship Id="rId4" Type="http://schemas.openxmlformats.org/officeDocument/2006/relationships/hyperlink" Target="http://www.iana.org/assignments/language-subtag-registry/language-subtag-registry" TargetMode="External"/></Relationships>

</file>

<file path=ppt/notesSlides/_rels/notesSlide13.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 Id="rId3" Type="http://schemas.openxmlformats.org/officeDocument/2006/relationships/hyperlink" Target="http://schema.org" TargetMode="External"/><Relationship Id="rId4" Type="http://schemas.openxmlformats.org/officeDocument/2006/relationships/hyperlink" Target="https://schema.org/Book"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Shape 181"/>
          <p:cNvSpPr/>
          <p:nvPr>
            <p:ph type="sldImg"/>
          </p:nvPr>
        </p:nvSpPr>
        <p:spPr>
          <a:prstGeom prst="rect">
            <a:avLst/>
          </a:prstGeom>
        </p:spPr>
        <p:txBody>
          <a:bodyPr/>
          <a:lstStyle/>
          <a:p>
            <a:pPr/>
          </a:p>
        </p:txBody>
      </p:sp>
      <p:sp>
        <p:nvSpPr>
          <p:cNvPr id="182" name="Shape 182"/>
          <p:cNvSpPr/>
          <p:nvPr>
            <p:ph type="body" sz="quarter" idx="1"/>
          </p:nvPr>
        </p:nvSpPr>
        <p:spPr>
          <a:prstGeom prst="rect">
            <a:avLst/>
          </a:prstGeom>
        </p:spPr>
        <p:txBody>
          <a:bodyPr/>
          <a:lstStyle/>
          <a:p>
            <a:pPr/>
            <a:r>
              <a:t>Since 2011 when data first collected</a:t>
            </a:r>
          </a:p>
          <a:p>
            <a:pPr/>
          </a:p>
          <a:p>
            <a:pPr/>
            <a:r>
              <a:t>https://www.pewresearch.org/fact-tank/2019/09/25/one-in-five-americans-now-listen-to-audiobooks/</a:t>
            </a:r>
          </a:p>
          <a:p>
            <a:pPr/>
          </a:p>
          <a:p>
            <a:pPr/>
            <a:r>
              <a:t>https://www.pewresearch.org/internet/2016/09/01/book-reading-2016/</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Shape 262"/>
          <p:cNvSpPr/>
          <p:nvPr>
            <p:ph type="sldImg"/>
          </p:nvPr>
        </p:nvSpPr>
        <p:spPr>
          <a:prstGeom prst="rect">
            <a:avLst/>
          </a:prstGeom>
        </p:spPr>
        <p:txBody>
          <a:bodyPr/>
          <a:lstStyle/>
          <a:p>
            <a:pPr/>
          </a:p>
        </p:txBody>
      </p:sp>
      <p:sp>
        <p:nvSpPr>
          <p:cNvPr id="263" name="Shape 263"/>
          <p:cNvSpPr/>
          <p:nvPr>
            <p:ph type="body" sz="quarter" idx="1"/>
          </p:nvPr>
        </p:nvSpPr>
        <p:spPr>
          <a:prstGeom prst="rect">
            <a:avLst/>
          </a:prstGeom>
        </p:spPr>
        <p:txBody>
          <a:bodyPr/>
          <a:lstStyle/>
          <a:p>
            <a:pPr/>
            <a:r>
              <a:rPr u="sng">
                <a:hlinkClick r:id="rId3" invalidUrl="" action="" tgtFrame="" tooltip="" history="1" highlightClick="0" endSnd="0"/>
              </a:rPr>
              <a:t>https://www.w3.org/wiki/WebSchemas/Accessibility</a:t>
            </a:r>
          </a:p>
          <a:p>
            <a:pPr/>
            <a:r>
              <a:t>daisy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Shape 283"/>
          <p:cNvSpPr/>
          <p:nvPr>
            <p:ph type="sldImg"/>
          </p:nvPr>
        </p:nvSpPr>
        <p:spPr>
          <a:prstGeom prst="rect">
            <a:avLst/>
          </a:prstGeom>
        </p:spPr>
        <p:txBody>
          <a:bodyPr/>
          <a:lstStyle/>
          <a:p>
            <a:pPr/>
          </a:p>
        </p:txBody>
      </p:sp>
      <p:sp>
        <p:nvSpPr>
          <p:cNvPr id="284" name="Shape 284"/>
          <p:cNvSpPr/>
          <p:nvPr>
            <p:ph type="body" sz="quarter" idx="1"/>
          </p:nvPr>
        </p:nvSpPr>
        <p:spPr>
          <a:prstGeom prst="rect">
            <a:avLst/>
          </a:prstGeom>
        </p:spPr>
        <p:txBody>
          <a:bodyPr/>
          <a:lstStyle/>
          <a:p>
            <a:pPr/>
            <a:r>
              <a:t>Help identify and section content. Meaningful semantic markup</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Shape 306"/>
          <p:cNvSpPr/>
          <p:nvPr>
            <p:ph type="sldImg"/>
          </p:nvPr>
        </p:nvSpPr>
        <p:spPr>
          <a:prstGeom prst="rect">
            <a:avLst/>
          </a:prstGeom>
        </p:spPr>
        <p:txBody>
          <a:bodyPr/>
          <a:lstStyle/>
          <a:p>
            <a:pPr/>
          </a:p>
        </p:txBody>
      </p:sp>
      <p:sp>
        <p:nvSpPr>
          <p:cNvPr id="307" name="Shape 307"/>
          <p:cNvSpPr/>
          <p:nvPr>
            <p:ph type="body" sz="quarter" idx="1"/>
          </p:nvPr>
        </p:nvSpPr>
        <p:spPr>
          <a:prstGeom prst="rect">
            <a:avLst/>
          </a:prstGeom>
        </p:spPr>
        <p:txBody>
          <a:bodyPr/>
          <a:lstStyle/>
          <a:p>
            <a:pPr/>
            <a:r>
              <a:rPr u="sng">
                <a:hlinkClick r:id="rId3" invalidUrl="" action="" tgtFrame="" tooltip="" history="1" highlightClick="0" endSnd="0"/>
              </a:rPr>
              <a:t>https://www.w3.org/International/questions/qa-html-language-declarations</a:t>
            </a:r>
          </a:p>
          <a:p>
            <a:pPr/>
            <a:r>
              <a:rPr u="sng">
                <a:hlinkClick r:id="rId4" invalidUrl="" action="" tgtFrame="" tooltip="" history="1" highlightClick="0" endSnd="0"/>
              </a:rPr>
              <a:t>http://www.iana.org/assignments/language-subtag-registry/language-subtag-registry</a:t>
            </a:r>
          </a:p>
          <a:p>
            <a:pPr/>
          </a:p>
          <a:p>
            <a:pPr/>
            <a:r>
              <a:t>in content.opf still en-GB or en-US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 name="Shape 320"/>
          <p:cNvSpPr/>
          <p:nvPr>
            <p:ph type="sldImg"/>
          </p:nvPr>
        </p:nvSpPr>
        <p:spPr>
          <a:prstGeom prst="rect">
            <a:avLst/>
          </a:prstGeom>
        </p:spPr>
        <p:txBody>
          <a:bodyPr/>
          <a:lstStyle/>
          <a:p>
            <a:pPr/>
          </a:p>
        </p:txBody>
      </p:sp>
      <p:sp>
        <p:nvSpPr>
          <p:cNvPr id="321" name="Shape 321"/>
          <p:cNvSpPr/>
          <p:nvPr>
            <p:ph type="body" sz="quarter" idx="1"/>
          </p:nvPr>
        </p:nvSpPr>
        <p:spPr>
          <a:prstGeom prst="rect">
            <a:avLst/>
          </a:prstGeom>
        </p:spPr>
        <p:txBody>
          <a:bodyPr/>
          <a:lstStyle/>
          <a:p>
            <a:pPr/>
            <a:r>
              <a:t>The following example uses simple hyperlinks to link to a description in a separate file.</a:t>
            </a:r>
          </a:p>
          <a:p>
            <a:pPr/>
          </a:p>
          <a:p>
            <a:pPr/>
            <a:r>
              <a:t>In EPUB, when possible (i.e., when there are not too many images), the linked description should be located in a file by itself to avoid issues reaching the description (i.e., not all reading systems are able to locate the user properly when there are multiple descriptions). When there are many images, adding each description to a separate file can bloat the spine (i.e., every description file has to be listed).</a:t>
            </a:r>
          </a:p>
          <a:p>
            <a:pPr/>
          </a:p>
          <a:p>
            <a:pPr/>
            <a:r>
              <a:t>An image could also be used to minimize the appearance of the link, but in EPUB some reading systems have issues with such links.</a:t>
            </a:r>
          </a:p>
          <a:p>
            <a:pPr/>
          </a:p>
          <a:p>
            <a:pPr/>
            <a:r>
              <a:t>Despite its shortcomings, this is one of the most reliable techniques in EPUB.</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1" name="Shape 341"/>
          <p:cNvSpPr/>
          <p:nvPr>
            <p:ph type="sldImg"/>
          </p:nvPr>
        </p:nvSpPr>
        <p:spPr>
          <a:prstGeom prst="rect">
            <a:avLst/>
          </a:prstGeom>
        </p:spPr>
        <p:txBody>
          <a:bodyPr/>
          <a:lstStyle/>
          <a:p>
            <a:pPr/>
          </a:p>
        </p:txBody>
      </p:sp>
      <p:sp>
        <p:nvSpPr>
          <p:cNvPr id="342" name="Shape 342"/>
          <p:cNvSpPr/>
          <p:nvPr>
            <p:ph type="body" sz="quarter" idx="1"/>
          </p:nvPr>
        </p:nvSpPr>
        <p:spPr>
          <a:prstGeom prst="rect">
            <a:avLst/>
          </a:prstGeom>
        </p:spPr>
        <p:txBody>
          <a:bodyPr/>
          <a:lstStyle/>
          <a:p>
            <a:pPr/>
            <a:r>
              <a:t>Kindle not really using it yet, but Books &amp; ADE do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Shape 186"/>
          <p:cNvSpPr/>
          <p:nvPr>
            <p:ph type="sldImg"/>
          </p:nvPr>
        </p:nvSpPr>
        <p:spPr>
          <a:prstGeom prst="rect">
            <a:avLst/>
          </a:prstGeom>
        </p:spPr>
        <p:txBody>
          <a:bodyPr/>
          <a:lstStyle/>
          <a:p>
            <a:pPr/>
          </a:p>
        </p:txBody>
      </p:sp>
      <p:sp>
        <p:nvSpPr>
          <p:cNvPr id="187" name="Shape 187"/>
          <p:cNvSpPr/>
          <p:nvPr>
            <p:ph type="body" sz="quarter" idx="1"/>
          </p:nvPr>
        </p:nvSpPr>
        <p:spPr>
          <a:prstGeom prst="rect">
            <a:avLst/>
          </a:prstGeom>
        </p:spPr>
        <p:txBody>
          <a:bodyPr/>
          <a:lstStyle/>
          <a:p>
            <a:pPr/>
            <a:r>
              <a:t>Since 2011 when data first collected</a:t>
            </a:r>
          </a:p>
          <a:p>
            <a:pPr/>
          </a:p>
          <a:p>
            <a:pPr/>
            <a:r>
              <a:t>https://www.pewresearch.org/fact-tank/2019/09/25/one-in-five-americans-now-listen-to-audiobooks/</a:t>
            </a:r>
          </a:p>
          <a:p>
            <a:pPr/>
          </a:p>
          <a:p>
            <a:pPr/>
            <a:r>
              <a:t>https://www.pewresearch.org/internet/2016/09/01/book-reading-2016/</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Shape 191"/>
          <p:cNvSpPr/>
          <p:nvPr>
            <p:ph type="sldImg"/>
          </p:nvPr>
        </p:nvSpPr>
        <p:spPr>
          <a:prstGeom prst="rect">
            <a:avLst/>
          </a:prstGeom>
        </p:spPr>
        <p:txBody>
          <a:bodyPr/>
          <a:lstStyle/>
          <a:p>
            <a:pPr/>
          </a:p>
        </p:txBody>
      </p:sp>
      <p:sp>
        <p:nvSpPr>
          <p:cNvPr id="192" name="Shape 192"/>
          <p:cNvSpPr/>
          <p:nvPr>
            <p:ph type="body" sz="quarter" idx="1"/>
          </p:nvPr>
        </p:nvSpPr>
        <p:spPr>
          <a:prstGeom prst="rect">
            <a:avLst/>
          </a:prstGeom>
        </p:spPr>
        <p:txBody>
          <a:bodyPr/>
          <a:lstStyle/>
          <a:p>
            <a:pPr/>
            <a:r>
              <a:t>Since 2011 when data first collected</a:t>
            </a:r>
          </a:p>
          <a:p>
            <a:pPr/>
          </a:p>
          <a:p>
            <a:pPr/>
            <a:r>
              <a:t>https://www.pewresearch.org/fact-tank/2019/09/25/one-in-five-americans-now-listen-to-audiobooks/</a:t>
            </a:r>
          </a:p>
          <a:p>
            <a:pPr/>
          </a:p>
          <a:p>
            <a:pPr/>
            <a:r>
              <a:t>https://www.pewresearch.org/internet/2016/09/01/book-reading-2016/</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Shape 196"/>
          <p:cNvSpPr/>
          <p:nvPr>
            <p:ph type="sldImg"/>
          </p:nvPr>
        </p:nvSpPr>
        <p:spPr>
          <a:prstGeom prst="rect">
            <a:avLst/>
          </a:prstGeom>
        </p:spPr>
        <p:txBody>
          <a:bodyPr/>
          <a:lstStyle/>
          <a:p>
            <a:pPr/>
          </a:p>
        </p:txBody>
      </p:sp>
      <p:sp>
        <p:nvSpPr>
          <p:cNvPr id="197" name="Shape 197"/>
          <p:cNvSpPr/>
          <p:nvPr>
            <p:ph type="body" sz="quarter" idx="1"/>
          </p:nvPr>
        </p:nvSpPr>
        <p:spPr>
          <a:prstGeom prst="rect">
            <a:avLst/>
          </a:prstGeom>
        </p:spPr>
        <p:txBody>
          <a:bodyPr/>
          <a:lstStyle/>
          <a:p>
            <a:pPr/>
            <a:r>
              <a:t>Since 2011 when data first collected</a:t>
            </a:r>
          </a:p>
          <a:p>
            <a:pPr/>
          </a:p>
          <a:p>
            <a:pPr/>
            <a:r>
              <a:t>https://www.pewresearch.org/fact-tank/2019/09/25/one-in-five-americans-now-listen-to-audiobooks/</a:t>
            </a:r>
          </a:p>
          <a:p>
            <a:pPr/>
          </a:p>
          <a:p>
            <a:pPr/>
            <a:r>
              <a:t>https://www.pewresearch.org/internet/2016/09/01/book-reading-2016/</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Shape 201"/>
          <p:cNvSpPr/>
          <p:nvPr>
            <p:ph type="sldImg"/>
          </p:nvPr>
        </p:nvSpPr>
        <p:spPr>
          <a:prstGeom prst="rect">
            <a:avLst/>
          </a:prstGeom>
        </p:spPr>
        <p:txBody>
          <a:bodyPr/>
          <a:lstStyle/>
          <a:p>
            <a:pPr/>
          </a:p>
        </p:txBody>
      </p:sp>
      <p:sp>
        <p:nvSpPr>
          <p:cNvPr id="202" name="Shape 202"/>
          <p:cNvSpPr/>
          <p:nvPr>
            <p:ph type="body" sz="quarter" idx="1"/>
          </p:nvPr>
        </p:nvSpPr>
        <p:spPr>
          <a:prstGeom prst="rect">
            <a:avLst/>
          </a:prstGeom>
        </p:spPr>
        <p:txBody>
          <a:bodyPr/>
          <a:lstStyle/>
          <a:p>
            <a:pPr/>
            <a:r>
              <a:t>Since 2011 when data first collected</a:t>
            </a:r>
          </a:p>
          <a:p>
            <a:pPr/>
          </a:p>
          <a:p>
            <a:pPr/>
            <a:r>
              <a:t>https://www.pewresearch.org/fact-tank/2019/09/25/one-in-five-americans-now-listen-to-audiobooks/</a:t>
            </a:r>
          </a:p>
          <a:p>
            <a:pPr/>
          </a:p>
          <a:p>
            <a:pPr/>
            <a:r>
              <a:t>https://www.pewresearch.org/internet/2016/09/01/book-reading-2016/</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Shape 239"/>
          <p:cNvSpPr/>
          <p:nvPr>
            <p:ph type="sldImg"/>
          </p:nvPr>
        </p:nvSpPr>
        <p:spPr>
          <a:prstGeom prst="rect">
            <a:avLst/>
          </a:prstGeom>
        </p:spPr>
        <p:txBody>
          <a:bodyPr/>
          <a:lstStyle/>
          <a:p>
            <a:pPr/>
          </a:p>
        </p:txBody>
      </p:sp>
      <p:sp>
        <p:nvSpPr>
          <p:cNvPr id="240" name="Shape 240"/>
          <p:cNvSpPr/>
          <p:nvPr>
            <p:ph type="body" sz="quarter" idx="1"/>
          </p:nvPr>
        </p:nvSpPr>
        <p:spPr>
          <a:prstGeom prst="rect">
            <a:avLst/>
          </a:prstGeom>
        </p:spPr>
        <p:txBody>
          <a:bodyPr/>
          <a:lstStyle/>
          <a:p>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Shape 244"/>
          <p:cNvSpPr/>
          <p:nvPr>
            <p:ph type="sldImg"/>
          </p:nvPr>
        </p:nvSpPr>
        <p:spPr>
          <a:prstGeom prst="rect">
            <a:avLst/>
          </a:prstGeom>
        </p:spPr>
        <p:txBody>
          <a:bodyPr/>
          <a:lstStyle/>
          <a:p>
            <a:pPr/>
          </a:p>
        </p:txBody>
      </p:sp>
      <p:sp>
        <p:nvSpPr>
          <p:cNvPr id="245" name="Shape 245"/>
          <p:cNvSpPr/>
          <p:nvPr>
            <p:ph type="body" sz="quarter" idx="1"/>
          </p:nvPr>
        </p:nvSpPr>
        <p:spPr>
          <a:prstGeom prst="rect">
            <a:avLst/>
          </a:prstGeom>
        </p:spPr>
        <p:txBody>
          <a:bodyPr/>
          <a:lstStyle/>
          <a:p>
            <a:pPr/>
          </a:p>
          <a:p>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Shape 249"/>
          <p:cNvSpPr/>
          <p:nvPr>
            <p:ph type="sldImg"/>
          </p:nvPr>
        </p:nvSpPr>
        <p:spPr>
          <a:prstGeom prst="rect">
            <a:avLst/>
          </a:prstGeom>
        </p:spPr>
        <p:txBody>
          <a:bodyPr/>
          <a:lstStyle/>
          <a:p>
            <a:pPr/>
          </a:p>
        </p:txBody>
      </p:sp>
      <p:sp>
        <p:nvSpPr>
          <p:cNvPr id="250" name="Shape 250"/>
          <p:cNvSpPr/>
          <p:nvPr>
            <p:ph type="body" sz="quarter" idx="1"/>
          </p:nvPr>
        </p:nvSpPr>
        <p:spPr>
          <a:prstGeom prst="rect">
            <a:avLst/>
          </a:prstGeom>
        </p:spPr>
        <p:txBody>
          <a:bodyPr/>
          <a:lstStyle/>
          <a:p>
            <a:pPr/>
          </a:p>
          <a:p>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Shape 254"/>
          <p:cNvSpPr/>
          <p:nvPr>
            <p:ph type="sldImg"/>
          </p:nvPr>
        </p:nvSpPr>
        <p:spPr>
          <a:prstGeom prst="rect">
            <a:avLst/>
          </a:prstGeom>
        </p:spPr>
        <p:txBody>
          <a:bodyPr/>
          <a:lstStyle/>
          <a:p>
            <a:pPr/>
          </a:p>
        </p:txBody>
      </p:sp>
      <p:sp>
        <p:nvSpPr>
          <p:cNvPr id="255" name="Shape 255"/>
          <p:cNvSpPr/>
          <p:nvPr>
            <p:ph type="body" sz="quarter" idx="1"/>
          </p:nvPr>
        </p:nvSpPr>
        <p:spPr>
          <a:prstGeom prst="rect">
            <a:avLst/>
          </a:prstGeom>
        </p:spPr>
        <p:txBody>
          <a:bodyPr/>
          <a:lstStyle/>
          <a:p>
            <a:pPr/>
            <a:r>
              <a:rPr u="sng">
                <a:hlinkClick r:id="rId3" invalidUrl="" action="" tgtFrame="" tooltip="" history="1" highlightClick="0" endSnd="0"/>
              </a:rPr>
              <a:t>schema.org</a:t>
            </a:r>
            <a:r>
              <a:t> metadata, </a:t>
            </a:r>
          </a:p>
          <a:p>
            <a:pPr/>
            <a:r>
              <a:rPr u="sng">
                <a:hlinkClick r:id="rId4" invalidUrl="" action="" tgtFrame="" tooltip="" history="1" highlightClick="0" endSnd="0"/>
              </a:rPr>
              <a:t>https://schema.org/Book</a:t>
            </a:r>
          </a:p>
          <a:p>
            <a:pPr/>
          </a:p>
          <a:p>
            <a:pPr/>
            <a:r>
              <a:t>accessMode</a:t>
            </a:r>
          </a:p>
          <a:p>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355600" y="2044700"/>
            <a:ext cx="12293600" cy="3238500"/>
          </a:xfrm>
          <a:prstGeom prst="rect">
            <a:avLst/>
          </a:prstGeom>
        </p:spPr>
        <p:txBody>
          <a:bodyPr anchor="b"/>
          <a:lstStyle/>
          <a:p>
            <a:pPr/>
            <a:r>
              <a:t>Title Text</a:t>
            </a:r>
          </a:p>
        </p:txBody>
      </p:sp>
      <p:sp>
        <p:nvSpPr>
          <p:cNvPr id="12" name="Body Level One…"/>
          <p:cNvSpPr txBox="1"/>
          <p:nvPr>
            <p:ph type="body" sz="quarter" idx="1"/>
          </p:nvPr>
        </p:nvSpPr>
        <p:spPr>
          <a:xfrm>
            <a:off x="355600" y="5270500"/>
            <a:ext cx="12293600" cy="12954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 Dar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8" name="Title Text"/>
          <p:cNvSpPr txBox="1"/>
          <p:nvPr>
            <p:ph type="title"/>
          </p:nvPr>
        </p:nvSpPr>
        <p:spPr>
          <a:prstGeom prst="rect">
            <a:avLst/>
          </a:prstGeom>
        </p:spPr>
        <p:txBody>
          <a:bodyPr/>
          <a:lstStyle/>
          <a:p>
            <a:pPr/>
            <a:r>
              <a:t>Title Text</a:t>
            </a:r>
          </a:p>
        </p:txBody>
      </p:sp>
      <p:sp>
        <p:nvSpPr>
          <p:cNvPr id="89" name="Slide Number"/>
          <p:cNvSpPr txBox="1"/>
          <p:nvPr>
            <p:ph type="sldNum" sz="quarter" idx="2"/>
          </p:nvPr>
        </p:nvSpPr>
        <p:spPr>
          <a:prstGeom prst="rect">
            <a:avLst/>
          </a:prstGeom>
        </p:spPr>
        <p:txBody>
          <a:bodyPr/>
          <a:lstStyle>
            <a:lvl1pPr>
              <a:defRPr>
                <a:solidFill>
                  <a:srgbClr val="23232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96" name="Title Text"/>
          <p:cNvSpPr txBox="1"/>
          <p:nvPr>
            <p:ph type="title"/>
          </p:nvPr>
        </p:nvSpPr>
        <p:spPr>
          <a:xfrm>
            <a:off x="355600" y="3225800"/>
            <a:ext cx="12293600" cy="3302000"/>
          </a:xfrm>
          <a:prstGeom prst="rect">
            <a:avLst/>
          </a:prstGeom>
        </p:spPr>
        <p:txBody>
          <a:bodyPr/>
          <a:lstStyle/>
          <a:p>
            <a:pPr/>
            <a:r>
              <a:t>Title Text</a:t>
            </a:r>
          </a:p>
        </p:txBody>
      </p:sp>
      <p:sp>
        <p:nvSpPr>
          <p:cNvPr id="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104" name="Image"/>
          <p:cNvSpPr/>
          <p:nvPr>
            <p:ph type="pic" idx="21"/>
          </p:nvPr>
        </p:nvSpPr>
        <p:spPr>
          <a:xfrm>
            <a:off x="1308101" y="520687"/>
            <a:ext cx="10388602" cy="5880853"/>
          </a:xfrm>
          <a:prstGeom prst="rect">
            <a:avLst/>
          </a:prstGeom>
        </p:spPr>
        <p:txBody>
          <a:bodyPr lIns="91439" tIns="45719" rIns="91439" bIns="45719" anchor="t"/>
          <a:lstStyle/>
          <a:p>
            <a:pPr/>
          </a:p>
        </p:txBody>
      </p:sp>
      <p:sp>
        <p:nvSpPr>
          <p:cNvPr id="105" name="Title Text"/>
          <p:cNvSpPr txBox="1"/>
          <p:nvPr>
            <p:ph type="title"/>
          </p:nvPr>
        </p:nvSpPr>
        <p:spPr>
          <a:xfrm>
            <a:off x="355600" y="7416800"/>
            <a:ext cx="12293600" cy="1282700"/>
          </a:xfrm>
          <a:prstGeom prst="rect">
            <a:avLst/>
          </a:prstGeom>
        </p:spPr>
        <p:txBody>
          <a:bodyPr/>
          <a:lstStyle/>
          <a:p>
            <a:pPr/>
            <a:r>
              <a:t>Title Text</a:t>
            </a: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 Dar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3" name="Image"/>
          <p:cNvSpPr/>
          <p:nvPr>
            <p:ph type="pic" idx="21"/>
          </p:nvPr>
        </p:nvSpPr>
        <p:spPr>
          <a:xfrm>
            <a:off x="1308101" y="520687"/>
            <a:ext cx="10388602" cy="5880853"/>
          </a:xfrm>
          <a:prstGeom prst="rect">
            <a:avLst/>
          </a:prstGeom>
        </p:spPr>
        <p:txBody>
          <a:bodyPr lIns="91439" tIns="45719" rIns="91439" bIns="45719" anchor="t"/>
          <a:lstStyle/>
          <a:p>
            <a:pPr/>
          </a:p>
        </p:txBody>
      </p:sp>
      <p:sp>
        <p:nvSpPr>
          <p:cNvPr id="114" name="Title Text"/>
          <p:cNvSpPr txBox="1"/>
          <p:nvPr>
            <p:ph type="title"/>
          </p:nvPr>
        </p:nvSpPr>
        <p:spPr>
          <a:xfrm>
            <a:off x="355600" y="7416800"/>
            <a:ext cx="12293600" cy="1282700"/>
          </a:xfrm>
          <a:prstGeom prst="rect">
            <a:avLst/>
          </a:prstGeom>
        </p:spPr>
        <p:txBody>
          <a:bodyPr/>
          <a:lstStyle/>
          <a:p>
            <a:pPr/>
            <a:r>
              <a:t>Title Text</a:t>
            </a:r>
          </a:p>
        </p:txBody>
      </p:sp>
      <p:sp>
        <p:nvSpPr>
          <p:cNvPr id="115" name="Slide Number"/>
          <p:cNvSpPr txBox="1"/>
          <p:nvPr>
            <p:ph type="sldNum" sz="quarter" idx="2"/>
          </p:nvPr>
        </p:nvSpPr>
        <p:spPr>
          <a:prstGeom prst="rect">
            <a:avLst/>
          </a:prstGeom>
        </p:spPr>
        <p:txBody>
          <a:bodyPr/>
          <a:lstStyle>
            <a:lvl1pPr>
              <a:defRPr>
                <a:solidFill>
                  <a:srgbClr val="23232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122" name="Image"/>
          <p:cNvSpPr/>
          <p:nvPr>
            <p:ph type="pic" sz="half" idx="21"/>
          </p:nvPr>
        </p:nvSpPr>
        <p:spPr>
          <a:xfrm>
            <a:off x="7251700" y="800100"/>
            <a:ext cx="4902200" cy="8286637"/>
          </a:xfrm>
          <a:prstGeom prst="rect">
            <a:avLst/>
          </a:prstGeom>
        </p:spPr>
        <p:txBody>
          <a:bodyPr lIns="91439" tIns="45719" rIns="91439" bIns="45719" anchor="t"/>
          <a:lstStyle/>
          <a:p>
            <a:pPr/>
          </a:p>
        </p:txBody>
      </p:sp>
      <p:sp>
        <p:nvSpPr>
          <p:cNvPr id="123" name="Title Text"/>
          <p:cNvSpPr txBox="1"/>
          <p:nvPr>
            <p:ph type="title"/>
          </p:nvPr>
        </p:nvSpPr>
        <p:spPr>
          <a:xfrm>
            <a:off x="355600" y="1384300"/>
            <a:ext cx="5892800" cy="3505200"/>
          </a:xfrm>
          <a:prstGeom prst="rect">
            <a:avLst/>
          </a:prstGeom>
        </p:spPr>
        <p:txBody>
          <a:bodyPr anchor="b"/>
          <a:lstStyle/>
          <a:p>
            <a:pPr/>
            <a:r>
              <a:t>Title Text</a:t>
            </a:r>
          </a:p>
        </p:txBody>
      </p:sp>
      <p:sp>
        <p:nvSpPr>
          <p:cNvPr id="124" name="Body Level One…"/>
          <p:cNvSpPr txBox="1"/>
          <p:nvPr>
            <p:ph type="body" sz="quarter" idx="1"/>
          </p:nvPr>
        </p:nvSpPr>
        <p:spPr>
          <a:xfrm>
            <a:off x="355600" y="4876800"/>
            <a:ext cx="5892800" cy="12954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pPr/>
            <a:r>
              <a:t>Body Level One</a:t>
            </a:r>
          </a:p>
          <a:p>
            <a:pPr lvl="1"/>
            <a:r>
              <a:t>Body Level Two</a:t>
            </a:r>
          </a:p>
          <a:p>
            <a:pPr lvl="2"/>
            <a:r>
              <a:t>Body Level Three</a:t>
            </a:r>
          </a:p>
          <a:p>
            <a:pPr lvl="3"/>
            <a:r>
              <a:t>Body Level Four</a:t>
            </a:r>
          </a:p>
          <a:p>
            <a:pPr lvl="4"/>
            <a:r>
              <a:t>Body Level Five</a:t>
            </a:r>
          </a:p>
        </p:txBody>
      </p:sp>
      <p:sp>
        <p:nvSpPr>
          <p:cNvPr id="1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 Dar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2" name="Image"/>
          <p:cNvSpPr/>
          <p:nvPr>
            <p:ph type="pic" sz="half" idx="21"/>
          </p:nvPr>
        </p:nvSpPr>
        <p:spPr>
          <a:xfrm>
            <a:off x="7251700" y="800100"/>
            <a:ext cx="4902200" cy="8286637"/>
          </a:xfrm>
          <a:prstGeom prst="rect">
            <a:avLst/>
          </a:prstGeom>
        </p:spPr>
        <p:txBody>
          <a:bodyPr lIns="91439" tIns="45719" rIns="91439" bIns="45719" anchor="t"/>
          <a:lstStyle/>
          <a:p>
            <a:pPr/>
          </a:p>
        </p:txBody>
      </p:sp>
      <p:sp>
        <p:nvSpPr>
          <p:cNvPr id="133" name="Title Text"/>
          <p:cNvSpPr txBox="1"/>
          <p:nvPr>
            <p:ph type="title"/>
          </p:nvPr>
        </p:nvSpPr>
        <p:spPr>
          <a:xfrm>
            <a:off x="355600" y="1384300"/>
            <a:ext cx="5892800" cy="3505200"/>
          </a:xfrm>
          <a:prstGeom prst="rect">
            <a:avLst/>
          </a:prstGeom>
        </p:spPr>
        <p:txBody>
          <a:bodyPr anchor="b"/>
          <a:lstStyle/>
          <a:p>
            <a:pPr/>
            <a:r>
              <a:t>Title Text</a:t>
            </a:r>
          </a:p>
        </p:txBody>
      </p:sp>
      <p:sp>
        <p:nvSpPr>
          <p:cNvPr id="134" name="Body Level One…"/>
          <p:cNvSpPr txBox="1"/>
          <p:nvPr>
            <p:ph type="body" sz="quarter" idx="1"/>
          </p:nvPr>
        </p:nvSpPr>
        <p:spPr>
          <a:xfrm>
            <a:off x="355600" y="4876800"/>
            <a:ext cx="5892800" cy="12954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pPr/>
            <a:r>
              <a:t>Body Level One</a:t>
            </a:r>
          </a:p>
          <a:p>
            <a:pPr lvl="1"/>
            <a:r>
              <a:t>Body Level Two</a:t>
            </a:r>
          </a:p>
          <a:p>
            <a:pPr lvl="2"/>
            <a:r>
              <a:t>Body Level Three</a:t>
            </a:r>
          </a:p>
          <a:p>
            <a:pPr lvl="3"/>
            <a:r>
              <a:t>Body Level Four</a:t>
            </a:r>
          </a:p>
          <a:p>
            <a:pPr lvl="4"/>
            <a:r>
              <a:t>Body Level Five</a:t>
            </a:r>
          </a:p>
        </p:txBody>
      </p:sp>
      <p:sp>
        <p:nvSpPr>
          <p:cNvPr id="135" name="Slide Number"/>
          <p:cNvSpPr txBox="1"/>
          <p:nvPr>
            <p:ph type="sldNum" sz="quarter" idx="2"/>
          </p:nvPr>
        </p:nvSpPr>
        <p:spPr>
          <a:prstGeom prst="rect">
            <a:avLst/>
          </a:prstGeom>
        </p:spPr>
        <p:txBody>
          <a:bodyPr/>
          <a:lstStyle>
            <a:lvl1pPr>
              <a:defRPr>
                <a:solidFill>
                  <a:srgbClr val="23232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142" name="Image"/>
          <p:cNvSpPr/>
          <p:nvPr>
            <p:ph type="pic" sz="quarter" idx="21"/>
          </p:nvPr>
        </p:nvSpPr>
        <p:spPr>
          <a:xfrm>
            <a:off x="7759700" y="2857500"/>
            <a:ext cx="3873500" cy="6547732"/>
          </a:xfrm>
          <a:prstGeom prst="rect">
            <a:avLst/>
          </a:prstGeom>
        </p:spPr>
        <p:txBody>
          <a:bodyPr lIns="91439" tIns="45719" rIns="91439" bIns="45719" anchor="t"/>
          <a:lstStyle/>
          <a:p>
            <a:pPr/>
          </a:p>
        </p:txBody>
      </p:sp>
      <p:sp>
        <p:nvSpPr>
          <p:cNvPr id="143" name="Title Text"/>
          <p:cNvSpPr txBox="1"/>
          <p:nvPr>
            <p:ph type="title"/>
          </p:nvPr>
        </p:nvSpPr>
        <p:spPr>
          <a:prstGeom prst="rect">
            <a:avLst/>
          </a:prstGeom>
        </p:spPr>
        <p:txBody>
          <a:bodyPr/>
          <a:lstStyle/>
          <a:p>
            <a:pPr/>
            <a:r>
              <a:t>Title Text</a:t>
            </a:r>
          </a:p>
        </p:txBody>
      </p:sp>
      <p:sp>
        <p:nvSpPr>
          <p:cNvPr id="144" name="Body Level One…"/>
          <p:cNvSpPr txBox="1"/>
          <p:nvPr>
            <p:ph type="body" sz="half" idx="1"/>
          </p:nvPr>
        </p:nvSpPr>
        <p:spPr>
          <a:xfrm>
            <a:off x="355600" y="3187700"/>
            <a:ext cx="5892800" cy="5842000"/>
          </a:xfrm>
          <a:prstGeom prst="rect">
            <a:avLst/>
          </a:prstGeom>
        </p:spPr>
        <p:txBody>
          <a:bodyPr/>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pPr/>
            <a:r>
              <a:t>Body Level One</a:t>
            </a:r>
          </a:p>
          <a:p>
            <a:pPr lvl="1"/>
            <a:r>
              <a:t>Body Level Two</a:t>
            </a:r>
          </a:p>
          <a:p>
            <a:pPr lvl="2"/>
            <a:r>
              <a:t>Body Level Three</a:t>
            </a:r>
          </a:p>
          <a:p>
            <a:pPr lvl="3"/>
            <a:r>
              <a:t>Body Level Four</a:t>
            </a:r>
          </a:p>
          <a:p>
            <a:pPr lvl="4"/>
            <a:r>
              <a:t>Body Level Five</a:t>
            </a:r>
          </a:p>
        </p:txBody>
      </p:sp>
      <p:sp>
        <p:nvSpPr>
          <p:cNvPr id="1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Left">
    <p:spTree>
      <p:nvGrpSpPr>
        <p:cNvPr id="1" name=""/>
        <p:cNvGrpSpPr/>
        <p:nvPr/>
      </p:nvGrpSpPr>
      <p:grpSpPr>
        <a:xfrm>
          <a:off x="0" y="0"/>
          <a:ext cx="0" cy="0"/>
          <a:chOff x="0" y="0"/>
          <a:chExt cx="0" cy="0"/>
        </a:xfrm>
      </p:grpSpPr>
      <p:sp>
        <p:nvSpPr>
          <p:cNvPr id="152" name="Title Text"/>
          <p:cNvSpPr txBox="1"/>
          <p:nvPr>
            <p:ph type="title"/>
          </p:nvPr>
        </p:nvSpPr>
        <p:spPr>
          <a:prstGeom prst="rect">
            <a:avLst/>
          </a:prstGeom>
        </p:spPr>
        <p:txBody>
          <a:bodyPr/>
          <a:lstStyle/>
          <a:p>
            <a:pPr/>
            <a:r>
              <a:t>Title Text</a:t>
            </a:r>
          </a:p>
        </p:txBody>
      </p:sp>
      <p:sp>
        <p:nvSpPr>
          <p:cNvPr id="153" name="Body Level One…"/>
          <p:cNvSpPr txBox="1"/>
          <p:nvPr>
            <p:ph type="body" sz="half" idx="1"/>
          </p:nvPr>
        </p:nvSpPr>
        <p:spPr>
          <a:xfrm>
            <a:off x="355600" y="3187700"/>
            <a:ext cx="5892800" cy="5842000"/>
          </a:xfrm>
          <a:prstGeom prst="rect">
            <a:avLst/>
          </a:prstGeom>
        </p:spPr>
        <p:txBody>
          <a:bodyPr/>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pPr/>
            <a:r>
              <a:t>Body Level One</a:t>
            </a:r>
          </a:p>
          <a:p>
            <a:pPr lvl="1"/>
            <a:r>
              <a:t>Body Level Two</a:t>
            </a:r>
          </a:p>
          <a:p>
            <a:pPr lvl="2"/>
            <a:r>
              <a:t>Body Level Three</a:t>
            </a:r>
          </a:p>
          <a:p>
            <a:pPr lvl="3"/>
            <a:r>
              <a:t>Body Level Four</a:t>
            </a:r>
          </a:p>
          <a:p>
            <a:pPr lvl="4"/>
            <a:r>
              <a:t>Body Level Five</a:t>
            </a:r>
          </a:p>
        </p:txBody>
      </p:sp>
      <p:sp>
        <p:nvSpPr>
          <p:cNvPr id="1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Right">
    <p:spTree>
      <p:nvGrpSpPr>
        <p:cNvPr id="1" name=""/>
        <p:cNvGrpSpPr/>
        <p:nvPr/>
      </p:nvGrpSpPr>
      <p:grpSpPr>
        <a:xfrm>
          <a:off x="0" y="0"/>
          <a:ext cx="0" cy="0"/>
          <a:chOff x="0" y="0"/>
          <a:chExt cx="0" cy="0"/>
        </a:xfrm>
      </p:grpSpPr>
      <p:sp>
        <p:nvSpPr>
          <p:cNvPr id="161" name="Title Text"/>
          <p:cNvSpPr txBox="1"/>
          <p:nvPr>
            <p:ph type="title"/>
          </p:nvPr>
        </p:nvSpPr>
        <p:spPr>
          <a:prstGeom prst="rect">
            <a:avLst/>
          </a:prstGeom>
        </p:spPr>
        <p:txBody>
          <a:bodyPr/>
          <a:lstStyle/>
          <a:p>
            <a:pPr/>
            <a:r>
              <a:t>Title Text</a:t>
            </a:r>
          </a:p>
        </p:txBody>
      </p:sp>
      <p:sp>
        <p:nvSpPr>
          <p:cNvPr id="162" name="Body Level One…"/>
          <p:cNvSpPr txBox="1"/>
          <p:nvPr>
            <p:ph type="body" sz="half" idx="1"/>
          </p:nvPr>
        </p:nvSpPr>
        <p:spPr>
          <a:xfrm>
            <a:off x="6756400" y="3187700"/>
            <a:ext cx="5892800" cy="5842000"/>
          </a:xfrm>
          <a:prstGeom prst="rect">
            <a:avLst/>
          </a:prstGeom>
        </p:spPr>
        <p:txBody>
          <a:bodyPr/>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pPr/>
            <a:r>
              <a:t>Body Level One</a:t>
            </a:r>
          </a:p>
          <a:p>
            <a:pPr lvl="1"/>
            <a:r>
              <a:t>Body Level Two</a:t>
            </a:r>
          </a:p>
          <a:p>
            <a:pPr lvl="2"/>
            <a:r>
              <a:t>Body Level Three</a:t>
            </a:r>
          </a:p>
          <a:p>
            <a:pPr lvl="3"/>
            <a:r>
              <a:t>Body Level Four</a:t>
            </a:r>
          </a:p>
          <a:p>
            <a:pPr lvl="4"/>
            <a:r>
              <a:t>Body Level Five</a:t>
            </a:r>
          </a:p>
        </p:txBody>
      </p:sp>
      <p:sp>
        <p:nvSpPr>
          <p:cNvPr id="1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 Photo">
    <p:spTree>
      <p:nvGrpSpPr>
        <p:cNvPr id="1" name=""/>
        <p:cNvGrpSpPr/>
        <p:nvPr/>
      </p:nvGrpSpPr>
      <p:grpSpPr>
        <a:xfrm>
          <a:off x="0" y="0"/>
          <a:ext cx="0" cy="0"/>
          <a:chOff x="0" y="0"/>
          <a:chExt cx="0" cy="0"/>
        </a:xfrm>
      </p:grpSpPr>
      <p:sp>
        <p:nvSpPr>
          <p:cNvPr id="20" name="Image"/>
          <p:cNvSpPr/>
          <p:nvPr>
            <p:ph type="pic" idx="21"/>
          </p:nvPr>
        </p:nvSpPr>
        <p:spPr>
          <a:xfrm>
            <a:off x="1308101" y="520687"/>
            <a:ext cx="10388602" cy="5880853"/>
          </a:xfrm>
          <a:prstGeom prst="rect">
            <a:avLst/>
          </a:prstGeom>
        </p:spPr>
        <p:txBody>
          <a:bodyPr lIns="91439" tIns="45719" rIns="91439" bIns="45719" anchor="t"/>
          <a:lstStyle/>
          <a:p>
            <a:pPr/>
          </a:p>
        </p:txBody>
      </p:sp>
      <p:sp>
        <p:nvSpPr>
          <p:cNvPr id="21" name="Title Text"/>
          <p:cNvSpPr txBox="1"/>
          <p:nvPr>
            <p:ph type="title"/>
          </p:nvPr>
        </p:nvSpPr>
        <p:spPr>
          <a:xfrm>
            <a:off x="355600" y="6832600"/>
            <a:ext cx="12293600" cy="1257300"/>
          </a:xfrm>
          <a:prstGeom prst="rect">
            <a:avLst/>
          </a:prstGeom>
        </p:spPr>
        <p:txBody>
          <a:bodyPr anchor="b"/>
          <a:lstStyle/>
          <a:p>
            <a:pPr/>
            <a:r>
              <a:t>Title Text</a:t>
            </a:r>
          </a:p>
        </p:txBody>
      </p:sp>
      <p:sp>
        <p:nvSpPr>
          <p:cNvPr id="22" name="Body Level One…"/>
          <p:cNvSpPr txBox="1"/>
          <p:nvPr>
            <p:ph type="body" sz="quarter" idx="1"/>
          </p:nvPr>
        </p:nvSpPr>
        <p:spPr>
          <a:xfrm>
            <a:off x="355600" y="8077200"/>
            <a:ext cx="12293600" cy="12065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 Photo - Dar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Image"/>
          <p:cNvSpPr/>
          <p:nvPr>
            <p:ph type="pic" idx="21"/>
          </p:nvPr>
        </p:nvSpPr>
        <p:spPr>
          <a:xfrm>
            <a:off x="1308101" y="520687"/>
            <a:ext cx="10388602" cy="5880853"/>
          </a:xfrm>
          <a:prstGeom prst="rect">
            <a:avLst/>
          </a:prstGeom>
        </p:spPr>
        <p:txBody>
          <a:bodyPr lIns="91439" tIns="45719" rIns="91439" bIns="45719" anchor="t"/>
          <a:lstStyle/>
          <a:p>
            <a:pPr/>
          </a:p>
        </p:txBody>
      </p:sp>
      <p:sp>
        <p:nvSpPr>
          <p:cNvPr id="31" name="Title Text"/>
          <p:cNvSpPr txBox="1"/>
          <p:nvPr>
            <p:ph type="title"/>
          </p:nvPr>
        </p:nvSpPr>
        <p:spPr>
          <a:xfrm>
            <a:off x="355600" y="6832600"/>
            <a:ext cx="12293600" cy="1257300"/>
          </a:xfrm>
          <a:prstGeom prst="rect">
            <a:avLst/>
          </a:prstGeom>
        </p:spPr>
        <p:txBody>
          <a:bodyPr anchor="b"/>
          <a:lstStyle/>
          <a:p>
            <a:pPr/>
            <a:r>
              <a:t>Title Text</a:t>
            </a:r>
          </a:p>
        </p:txBody>
      </p:sp>
      <p:sp>
        <p:nvSpPr>
          <p:cNvPr id="32" name="Body Level One…"/>
          <p:cNvSpPr txBox="1"/>
          <p:nvPr>
            <p:ph type="body" sz="quarter" idx="1"/>
          </p:nvPr>
        </p:nvSpPr>
        <p:spPr>
          <a:xfrm>
            <a:off x="355600" y="8077200"/>
            <a:ext cx="12293600" cy="12065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pPr/>
            <a:r>
              <a:t>Body Level One</a:t>
            </a:r>
          </a:p>
          <a:p>
            <a:pPr lvl="1"/>
            <a:r>
              <a:t>Body Level Two</a:t>
            </a:r>
          </a:p>
          <a:p>
            <a:pPr lvl="2"/>
            <a:r>
              <a:t>Body Level Three</a:t>
            </a:r>
          </a:p>
          <a:p>
            <a:pPr lvl="3"/>
            <a:r>
              <a:t>Body Level Four</a:t>
            </a:r>
          </a:p>
          <a:p>
            <a:pPr lvl="4"/>
            <a:r>
              <a:t>Body Level Five</a:t>
            </a:r>
          </a:p>
        </p:txBody>
      </p:sp>
      <p:sp>
        <p:nvSpPr>
          <p:cNvPr id="33" name="Slide Number"/>
          <p:cNvSpPr txBox="1"/>
          <p:nvPr>
            <p:ph type="sldNum" sz="quarter" idx="2"/>
          </p:nvPr>
        </p:nvSpPr>
        <p:spPr>
          <a:prstGeom prst="rect">
            <a:avLst/>
          </a:prstGeom>
        </p:spPr>
        <p:txBody>
          <a:bodyPr/>
          <a:lstStyle>
            <a:lvl1pPr>
              <a:defRPr>
                <a:solidFill>
                  <a:srgbClr val="23232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0" name="Title Text"/>
          <p:cNvSpPr txBox="1"/>
          <p:nvPr>
            <p:ph type="title"/>
          </p:nvPr>
        </p:nvSpPr>
        <p:spPr>
          <a:prstGeom prst="rect">
            <a:avLst/>
          </a:prstGeom>
        </p:spPr>
        <p:txBody>
          <a:bodyPr/>
          <a:lstStyle/>
          <a:p>
            <a:pPr/>
            <a:r>
              <a:t>Title Text</a:t>
            </a:r>
          </a:p>
        </p:txBody>
      </p:sp>
      <p:sp>
        <p:nvSpPr>
          <p:cNvPr id="41" name="Body Level One…"/>
          <p:cNvSpPr txBox="1"/>
          <p:nvPr>
            <p:ph type="body" idx="1"/>
          </p:nvPr>
        </p:nvSpPr>
        <p:spPr>
          <a:xfrm>
            <a:off x="355600" y="3187700"/>
            <a:ext cx="12293600" cy="5842000"/>
          </a:xfrm>
          <a:prstGeom prst="rect">
            <a:avLst/>
          </a:prstGeom>
        </p:spPr>
        <p:txBody>
          <a:bodyPr/>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pPr/>
            <a:r>
              <a:t>Body Level One</a:t>
            </a:r>
          </a:p>
          <a:p>
            <a:pPr lvl="1"/>
            <a:r>
              <a:t>Body Level Two</a:t>
            </a:r>
          </a:p>
          <a:p>
            <a:pPr lvl="2"/>
            <a:r>
              <a:t>Body Level Three</a:t>
            </a:r>
          </a:p>
          <a:p>
            <a:pPr lvl="3"/>
            <a:r>
              <a:t>Body Level Four</a:t>
            </a:r>
          </a:p>
          <a:p>
            <a:pPr lvl="4"/>
            <a:r>
              <a:t>Body Level Five</a:t>
            </a:r>
          </a:p>
        </p:txBody>
      </p:sp>
      <p:sp>
        <p:nvSpPr>
          <p:cNvPr id="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2 Column">
    <p:spTree>
      <p:nvGrpSpPr>
        <p:cNvPr id="1" name=""/>
        <p:cNvGrpSpPr/>
        <p:nvPr/>
      </p:nvGrpSpPr>
      <p:grpSpPr>
        <a:xfrm>
          <a:off x="0" y="0"/>
          <a:ext cx="0" cy="0"/>
          <a:chOff x="0" y="0"/>
          <a:chExt cx="0" cy="0"/>
        </a:xfrm>
      </p:grpSpPr>
      <p:sp>
        <p:nvSpPr>
          <p:cNvPr id="49" name="Title Text"/>
          <p:cNvSpPr txBox="1"/>
          <p:nvPr>
            <p:ph type="title"/>
          </p:nvPr>
        </p:nvSpPr>
        <p:spPr>
          <a:prstGeom prst="rect">
            <a:avLst/>
          </a:prstGeom>
        </p:spPr>
        <p:txBody>
          <a:bodyPr/>
          <a:lstStyle/>
          <a:p>
            <a:pPr/>
            <a:r>
              <a:t>Title Text</a:t>
            </a:r>
          </a:p>
        </p:txBody>
      </p:sp>
      <p:sp>
        <p:nvSpPr>
          <p:cNvPr id="50" name="Body Level One…"/>
          <p:cNvSpPr txBox="1"/>
          <p:nvPr>
            <p:ph type="body" idx="1"/>
          </p:nvPr>
        </p:nvSpPr>
        <p:spPr>
          <a:xfrm>
            <a:off x="355600" y="3187700"/>
            <a:ext cx="12293600" cy="5842000"/>
          </a:xfrm>
          <a:prstGeom prst="rect">
            <a:avLst/>
          </a:prstGeom>
        </p:spPr>
        <p:txBody>
          <a:bodyPr numCol="2" spcCol="614680" anchor="t"/>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pPr/>
            <a:r>
              <a:t>Body Level One</a:t>
            </a:r>
          </a:p>
          <a:p>
            <a:pPr lvl="1"/>
            <a:r>
              <a:t>Body Level Two</a:t>
            </a:r>
          </a:p>
          <a:p>
            <a:pPr lvl="2"/>
            <a:r>
              <a:t>Body Level Three</a:t>
            </a:r>
          </a:p>
          <a:p>
            <a:pPr lvl="3"/>
            <a:r>
              <a:t>Body Level Four</a:t>
            </a:r>
          </a:p>
          <a:p>
            <a:pPr lvl="4"/>
            <a:r>
              <a:t>Body Level Five</a:t>
            </a:r>
          </a:p>
        </p:txBody>
      </p:sp>
      <p:sp>
        <p:nvSpPr>
          <p:cNvPr id="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8"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 Dar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3" name="Slide Number"/>
          <p:cNvSpPr txBox="1"/>
          <p:nvPr>
            <p:ph type="sldNum" sz="quarter" idx="2"/>
          </p:nvPr>
        </p:nvSpPr>
        <p:spPr>
          <a:prstGeom prst="rect">
            <a:avLst/>
          </a:prstGeom>
        </p:spPr>
        <p:txBody>
          <a:bodyPr/>
          <a:lstStyle>
            <a:lvl1pPr>
              <a:defRPr>
                <a:solidFill>
                  <a:srgbClr val="23232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80" name="Title Text"/>
          <p:cNvSpPr txBox="1"/>
          <p:nvPr>
            <p:ph type="title"/>
          </p:nvPr>
        </p:nvSpPr>
        <p:spPr>
          <a:prstGeom prst="rect">
            <a:avLst/>
          </a:prstGeom>
        </p:spPr>
        <p:txBody>
          <a:bodyPr/>
          <a:lstStyle/>
          <a:p>
            <a:pPr/>
            <a:r>
              <a:t>Title Text</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355600" y="254000"/>
            <a:ext cx="12293600" cy="9232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
        <p:nvSpPr>
          <p:cNvPr id="4" name="Slide Number"/>
          <p:cNvSpPr txBox="1"/>
          <p:nvPr>
            <p:ph type="sldNum" sz="quarter" idx="2"/>
          </p:nvPr>
        </p:nvSpPr>
        <p:spPr>
          <a:xfrm>
            <a:off x="6324600" y="9271000"/>
            <a:ext cx="342900" cy="355600"/>
          </a:xfrm>
          <a:prstGeom prst="rect">
            <a:avLst/>
          </a:prstGeom>
          <a:ln w="12700">
            <a:miter lim="400000"/>
          </a:ln>
        </p:spPr>
        <p:txBody>
          <a:bodyPr wrap="none" lIns="50800" tIns="50800" rIns="50800" bIns="50800" anchor="b">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1pPr>
      <a:lvl2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2pPr>
      <a:lvl3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3pPr>
      <a:lvl4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4pPr>
      <a:lvl5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5pPr>
      <a:lvl6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6pPr>
      <a:lvl7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7pPr>
      <a:lvl8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8pPr>
      <a:lvl9pPr marL="0" marR="0" indent="0" algn="ctr" defTabSz="584200" rtl="0" latinLnBrk="0">
        <a:lnSpc>
          <a:spcPct val="100000"/>
        </a:lnSpc>
        <a:spcBef>
          <a:spcPts val="0"/>
        </a:spcBef>
        <a:spcAft>
          <a:spcPts val="0"/>
        </a:spcAft>
        <a:buClrTx/>
        <a:buSzTx/>
        <a:buFontTx/>
        <a:buNone/>
        <a:tabLst/>
        <a:defRPr b="0" baseline="0" cap="all" i="0" spc="0" strike="noStrike" sz="7200" u="none">
          <a:solidFill>
            <a:srgbClr val="535353"/>
          </a:solidFill>
          <a:uFillTx/>
          <a:latin typeface="+mn-lt"/>
          <a:ea typeface="+mn-ea"/>
          <a:cs typeface="+mn-cs"/>
          <a:sym typeface="Gill Sans Light"/>
        </a:defRPr>
      </a:lvl9pPr>
    </p:titleStyle>
    <p:bodyStyle>
      <a:lvl1pPr marL="304800" marR="0" indent="-304800" algn="l" defTabSz="584200" rtl="0" latinLnBrk="0">
        <a:lnSpc>
          <a:spcPct val="120000"/>
        </a:lnSpc>
        <a:spcBef>
          <a:spcPts val="3800"/>
        </a:spcBef>
        <a:spcAft>
          <a:spcPts val="0"/>
        </a:spcAft>
        <a:buClr>
          <a:srgbClr val="535353"/>
        </a:buClr>
        <a:buSzPct val="82000"/>
        <a:buFontTx/>
        <a:buChar char="•"/>
        <a:tabLst/>
        <a:defRPr b="0" baseline="0" cap="none" i="0" spc="0" strike="noStrike" sz="4600" u="none">
          <a:solidFill>
            <a:srgbClr val="525252"/>
          </a:solidFill>
          <a:uFillTx/>
          <a:latin typeface="+mn-lt"/>
          <a:ea typeface="+mn-ea"/>
          <a:cs typeface="+mn-cs"/>
          <a:sym typeface="Gill Sans Light"/>
        </a:defRPr>
      </a:lvl1pPr>
      <a:lvl2pPr marL="685800" marR="0" indent="-304800" algn="l" defTabSz="584200" rtl="0" latinLnBrk="0">
        <a:lnSpc>
          <a:spcPct val="120000"/>
        </a:lnSpc>
        <a:spcBef>
          <a:spcPts val="3800"/>
        </a:spcBef>
        <a:spcAft>
          <a:spcPts val="0"/>
        </a:spcAft>
        <a:buClr>
          <a:srgbClr val="535353"/>
        </a:buClr>
        <a:buSzPct val="82000"/>
        <a:buFontTx/>
        <a:buChar char="•"/>
        <a:tabLst/>
        <a:defRPr b="0" baseline="0" cap="none" i="0" spc="0" strike="noStrike" sz="4600" u="none">
          <a:solidFill>
            <a:srgbClr val="525252"/>
          </a:solidFill>
          <a:uFillTx/>
          <a:latin typeface="+mn-lt"/>
          <a:ea typeface="+mn-ea"/>
          <a:cs typeface="+mn-cs"/>
          <a:sym typeface="Gill Sans Light"/>
        </a:defRPr>
      </a:lvl2pPr>
      <a:lvl3pPr marL="1066800" marR="0" indent="-304800" algn="l" defTabSz="584200" rtl="0" latinLnBrk="0">
        <a:lnSpc>
          <a:spcPct val="120000"/>
        </a:lnSpc>
        <a:spcBef>
          <a:spcPts val="3800"/>
        </a:spcBef>
        <a:spcAft>
          <a:spcPts val="0"/>
        </a:spcAft>
        <a:buClr>
          <a:srgbClr val="535353"/>
        </a:buClr>
        <a:buSzPct val="82000"/>
        <a:buFontTx/>
        <a:buChar char="•"/>
        <a:tabLst/>
        <a:defRPr b="0" baseline="0" cap="none" i="0" spc="0" strike="noStrike" sz="4600" u="none">
          <a:solidFill>
            <a:srgbClr val="525252"/>
          </a:solidFill>
          <a:uFillTx/>
          <a:latin typeface="+mn-lt"/>
          <a:ea typeface="+mn-ea"/>
          <a:cs typeface="+mn-cs"/>
          <a:sym typeface="Gill Sans Light"/>
        </a:defRPr>
      </a:lvl3pPr>
      <a:lvl4pPr marL="1447800" marR="0" indent="-304800" algn="l" defTabSz="584200" rtl="0" latinLnBrk="0">
        <a:lnSpc>
          <a:spcPct val="120000"/>
        </a:lnSpc>
        <a:spcBef>
          <a:spcPts val="3800"/>
        </a:spcBef>
        <a:spcAft>
          <a:spcPts val="0"/>
        </a:spcAft>
        <a:buClr>
          <a:srgbClr val="535353"/>
        </a:buClr>
        <a:buSzPct val="82000"/>
        <a:buFontTx/>
        <a:buChar char="•"/>
        <a:tabLst/>
        <a:defRPr b="0" baseline="0" cap="none" i="0" spc="0" strike="noStrike" sz="4600" u="none">
          <a:solidFill>
            <a:srgbClr val="525252"/>
          </a:solidFill>
          <a:uFillTx/>
          <a:latin typeface="+mn-lt"/>
          <a:ea typeface="+mn-ea"/>
          <a:cs typeface="+mn-cs"/>
          <a:sym typeface="Gill Sans Light"/>
        </a:defRPr>
      </a:lvl4pPr>
      <a:lvl5pPr marL="1828800" marR="0" indent="-304800" algn="l" defTabSz="584200" rtl="0" latinLnBrk="0">
        <a:lnSpc>
          <a:spcPct val="120000"/>
        </a:lnSpc>
        <a:spcBef>
          <a:spcPts val="3800"/>
        </a:spcBef>
        <a:spcAft>
          <a:spcPts val="0"/>
        </a:spcAft>
        <a:buClr>
          <a:srgbClr val="535353"/>
        </a:buClr>
        <a:buSzPct val="82000"/>
        <a:buFontTx/>
        <a:buChar char="•"/>
        <a:tabLst/>
        <a:defRPr b="0" baseline="0" cap="none" i="0" spc="0" strike="noStrike" sz="4600" u="none">
          <a:solidFill>
            <a:srgbClr val="525252"/>
          </a:solidFill>
          <a:uFillTx/>
          <a:latin typeface="+mn-lt"/>
          <a:ea typeface="+mn-ea"/>
          <a:cs typeface="+mn-cs"/>
          <a:sym typeface="Gill Sans Light"/>
        </a:defRPr>
      </a:lvl5pPr>
      <a:lvl6pPr marL="2209800" marR="0" indent="-304800" algn="l" defTabSz="584200" rtl="0" latinLnBrk="0">
        <a:lnSpc>
          <a:spcPct val="120000"/>
        </a:lnSpc>
        <a:spcBef>
          <a:spcPts val="3800"/>
        </a:spcBef>
        <a:spcAft>
          <a:spcPts val="0"/>
        </a:spcAft>
        <a:buClr>
          <a:srgbClr val="535353"/>
        </a:buClr>
        <a:buSzPct val="82000"/>
        <a:buFontTx/>
        <a:buChar char="•"/>
        <a:tabLst/>
        <a:defRPr b="0" baseline="0" cap="none" i="0" spc="0" strike="noStrike" sz="4600" u="none">
          <a:solidFill>
            <a:srgbClr val="525252"/>
          </a:solidFill>
          <a:uFillTx/>
          <a:latin typeface="+mn-lt"/>
          <a:ea typeface="+mn-ea"/>
          <a:cs typeface="+mn-cs"/>
          <a:sym typeface="Gill Sans Light"/>
        </a:defRPr>
      </a:lvl6pPr>
      <a:lvl7pPr marL="2590800" marR="0" indent="-304800" algn="l" defTabSz="584200" rtl="0" latinLnBrk="0">
        <a:lnSpc>
          <a:spcPct val="120000"/>
        </a:lnSpc>
        <a:spcBef>
          <a:spcPts val="3800"/>
        </a:spcBef>
        <a:spcAft>
          <a:spcPts val="0"/>
        </a:spcAft>
        <a:buClr>
          <a:srgbClr val="535353"/>
        </a:buClr>
        <a:buSzPct val="82000"/>
        <a:buFontTx/>
        <a:buChar char="•"/>
        <a:tabLst/>
        <a:defRPr b="0" baseline="0" cap="none" i="0" spc="0" strike="noStrike" sz="4600" u="none">
          <a:solidFill>
            <a:srgbClr val="525252"/>
          </a:solidFill>
          <a:uFillTx/>
          <a:latin typeface="+mn-lt"/>
          <a:ea typeface="+mn-ea"/>
          <a:cs typeface="+mn-cs"/>
          <a:sym typeface="Gill Sans Light"/>
        </a:defRPr>
      </a:lvl7pPr>
      <a:lvl8pPr marL="2971800" marR="0" indent="-304800" algn="l" defTabSz="584200" rtl="0" latinLnBrk="0">
        <a:lnSpc>
          <a:spcPct val="120000"/>
        </a:lnSpc>
        <a:spcBef>
          <a:spcPts val="3800"/>
        </a:spcBef>
        <a:spcAft>
          <a:spcPts val="0"/>
        </a:spcAft>
        <a:buClr>
          <a:srgbClr val="535353"/>
        </a:buClr>
        <a:buSzPct val="82000"/>
        <a:buFontTx/>
        <a:buChar char="•"/>
        <a:tabLst/>
        <a:defRPr b="0" baseline="0" cap="none" i="0" spc="0" strike="noStrike" sz="4600" u="none">
          <a:solidFill>
            <a:srgbClr val="525252"/>
          </a:solidFill>
          <a:uFillTx/>
          <a:latin typeface="+mn-lt"/>
          <a:ea typeface="+mn-ea"/>
          <a:cs typeface="+mn-cs"/>
          <a:sym typeface="Gill Sans Light"/>
        </a:defRPr>
      </a:lvl8pPr>
      <a:lvl9pPr marL="3352800" marR="0" indent="-304800" algn="l" defTabSz="584200" rtl="0" latinLnBrk="0">
        <a:lnSpc>
          <a:spcPct val="120000"/>
        </a:lnSpc>
        <a:spcBef>
          <a:spcPts val="3800"/>
        </a:spcBef>
        <a:spcAft>
          <a:spcPts val="0"/>
        </a:spcAft>
        <a:buClr>
          <a:srgbClr val="535353"/>
        </a:buClr>
        <a:buSzPct val="82000"/>
        <a:buFontTx/>
        <a:buChar char="•"/>
        <a:tabLst/>
        <a:defRPr b="0" baseline="0" cap="none" i="0" spc="0" strike="noStrike" sz="4600" u="none">
          <a:solidFill>
            <a:srgbClr val="525252"/>
          </a:solidFill>
          <a:uFillTx/>
          <a:latin typeface="+mn-lt"/>
          <a:ea typeface="+mn-ea"/>
          <a:cs typeface="+mn-cs"/>
          <a:sym typeface="Gill Sans Light"/>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1pPr>
      <a:lvl2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2pPr>
      <a:lvl3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3pPr>
      <a:lvl4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4pPr>
      <a:lvl5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5pPr>
      <a:lvl6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6pPr>
      <a:lvl7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7pPr>
      <a:lvl8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8pPr>
      <a:lvl9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hyperlink" Target="https://bit.ly/ebooksA11y"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tif"/><Relationship Id="rId3" Type="http://schemas.openxmlformats.org/officeDocument/2006/relationships/hyperlink" Target="https://www.docdataflow.com/ecancrusher/" TargetMode="External"/><Relationship Id="rId4" Type="http://schemas.openxmlformats.org/officeDocument/2006/relationships/image" Target="../media/image3.tif"/></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 Id="rId3" Type="http://schemas.openxmlformats.org/officeDocument/2006/relationships/image" Target="../media/image4.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 Id="rId3" Type="http://schemas.openxmlformats.org/officeDocument/2006/relationships/image" Target="../media/image15.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 Id="rId3" Type="http://schemas.openxmlformats.org/officeDocument/2006/relationships/image" Target="../media/image17.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9.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4.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kb.daisy.org/publishing" TargetMode="External"/><Relationship Id="rId3" Type="http://schemas.openxmlformats.org/officeDocument/2006/relationships/hyperlink" Target="https://twitter.com/hashtag/eprdctn" TargetMode="External"/></Relationships>

</file>

<file path=ppt/slides/_rels/slide4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hyperlink" Target="https://bit.ly/ebooksA11y"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2" name="droppedImage.tiff" descr="droppedImage.tiff"/>
          <p:cNvPicPr>
            <a:picLocks noChangeAspect="1"/>
          </p:cNvPicPr>
          <p:nvPr>
            <p:ph type="pic" idx="21"/>
          </p:nvPr>
        </p:nvPicPr>
        <p:blipFill>
          <a:blip r:embed="rId2">
            <a:extLst/>
          </a:blip>
          <a:srcRect l="0" t="0" r="13914" b="0"/>
          <a:stretch>
            <a:fillRect/>
          </a:stretch>
        </p:blipFill>
        <p:spPr>
          <a:xfrm>
            <a:off x="-742629" y="492396"/>
            <a:ext cx="13715977" cy="8956031"/>
          </a:xfrm>
          <a:prstGeom prst="rect">
            <a:avLst/>
          </a:prstGeom>
        </p:spPr>
      </p:pic>
      <p:sp>
        <p:nvSpPr>
          <p:cNvPr id="173" name="Rectangle"/>
          <p:cNvSpPr/>
          <p:nvPr/>
        </p:nvSpPr>
        <p:spPr>
          <a:xfrm>
            <a:off x="292100" y="1066800"/>
            <a:ext cx="5461000" cy="2578244"/>
          </a:xfrm>
          <a:prstGeom prst="rect">
            <a:avLst/>
          </a:prstGeom>
          <a:solidFill>
            <a:srgbClr val="FFFFFF">
              <a:alpha val="83071"/>
            </a:srgbClr>
          </a:solidFill>
          <a:ln w="12700">
            <a:miter lim="400000"/>
          </a:ln>
        </p:spPr>
        <p:txBody>
          <a:bodyPr lIns="50800" tIns="50800" rIns="50800" bIns="50800" anchor="ctr"/>
          <a:lstStyle/>
          <a:p>
            <a:pPr>
              <a:defRPr sz="3600">
                <a:solidFill>
                  <a:srgbClr val="FFFFFF"/>
                </a:solidFill>
              </a:defRPr>
            </a:pPr>
          </a:p>
        </p:txBody>
      </p:sp>
      <p:sp>
        <p:nvSpPr>
          <p:cNvPr id="174" name="eBooks &amp; Accessibility"/>
          <p:cNvSpPr/>
          <p:nvPr/>
        </p:nvSpPr>
        <p:spPr>
          <a:xfrm>
            <a:off x="120650" y="1489990"/>
            <a:ext cx="5803900" cy="17318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defRPr cap="all" sz="6200">
                <a:solidFill>
                  <a:srgbClr val="38571A"/>
                </a:solidFill>
              </a:defRPr>
            </a:lvl1pPr>
          </a:lstStyle>
          <a:p>
            <a:pPr/>
            <a:r>
              <a:t>eBooks &amp; Accessibility</a:t>
            </a:r>
          </a:p>
        </p:txBody>
      </p:sp>
      <p:sp>
        <p:nvSpPr>
          <p:cNvPr id="175" name="\"/>
          <p:cNvSpPr txBox="1"/>
          <p:nvPr/>
        </p:nvSpPr>
        <p:spPr>
          <a:xfrm>
            <a:off x="6379285" y="4559300"/>
            <a:ext cx="246230"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700"/>
            </a:lvl1pPr>
          </a:lstStyle>
          <a:p>
            <a:pPr/>
            <a:r>
              <a:t>\</a:t>
            </a:r>
          </a:p>
        </p:txBody>
      </p:sp>
      <p:sp>
        <p:nvSpPr>
          <p:cNvPr id="176" name="Rectangle"/>
          <p:cNvSpPr/>
          <p:nvPr/>
        </p:nvSpPr>
        <p:spPr>
          <a:xfrm>
            <a:off x="292100" y="3871641"/>
            <a:ext cx="5461000" cy="1193954"/>
          </a:xfrm>
          <a:prstGeom prst="rect">
            <a:avLst/>
          </a:prstGeom>
          <a:solidFill>
            <a:srgbClr val="FFFFFF">
              <a:alpha val="83071"/>
            </a:srgbClr>
          </a:solidFill>
          <a:ln w="12700">
            <a:miter lim="400000"/>
          </a:ln>
        </p:spPr>
        <p:txBody>
          <a:bodyPr lIns="50800" tIns="50800" rIns="50800" bIns="50800" anchor="ctr"/>
          <a:lstStyle/>
          <a:p>
            <a:pPr>
              <a:defRPr sz="3600">
                <a:solidFill>
                  <a:srgbClr val="FFFFFF"/>
                </a:solidFill>
              </a:defRPr>
            </a:pPr>
          </a:p>
        </p:txBody>
      </p:sp>
      <p:sp>
        <p:nvSpPr>
          <p:cNvPr id="177" name="https://bit.ly/ebooksA11y"/>
          <p:cNvSpPr/>
          <p:nvPr/>
        </p:nvSpPr>
        <p:spPr>
          <a:xfrm>
            <a:off x="336010" y="4138418"/>
            <a:ext cx="5373180"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1" indent="0">
              <a:buClr>
                <a:srgbClr val="535353"/>
              </a:buClr>
              <a:defRPr b="1" sz="3100">
                <a:solidFill>
                  <a:srgbClr val="000000"/>
                </a:solidFill>
                <a:latin typeface="Helvetica"/>
                <a:ea typeface="Helvetica"/>
                <a:cs typeface="Helvetica"/>
                <a:sym typeface="Helvetica"/>
              </a:defRPr>
            </a:pPr>
            <a:r>
              <a:rPr u="sng">
                <a:hlinkClick r:id="rId3" invalidUrl="" action="" tgtFrame="" tooltip="" history="1" highlightClick="0" endSnd="0"/>
              </a:rPr>
              <a:t>https://bit.ly/ebooksA11y</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Fluid Layout epubs…"/>
          <p:cNvSpPr txBox="1"/>
          <p:nvPr>
            <p:ph type="title"/>
          </p:nvPr>
        </p:nvSpPr>
        <p:spPr>
          <a:prstGeom prst="rect">
            <a:avLst/>
          </a:prstGeom>
        </p:spPr>
        <p:txBody>
          <a:bodyPr/>
          <a:lstStyle/>
          <a:p>
            <a:pPr>
              <a:defRPr>
                <a:solidFill>
                  <a:srgbClr val="38571A"/>
                </a:solidFill>
              </a:defRPr>
            </a:pPr>
            <a:r>
              <a:t>Fluid Layout epubs</a:t>
            </a:r>
          </a:p>
          <a:p>
            <a:pPr>
              <a:defRPr>
                <a:solidFill>
                  <a:srgbClr val="38571A"/>
                </a:solidFill>
              </a:defRPr>
            </a:pPr>
            <a:r>
              <a:rPr sz="6500"/>
              <a:t>more accessible than print</a:t>
            </a:r>
            <a:r>
              <a:t> </a:t>
            </a:r>
          </a:p>
        </p:txBody>
      </p:sp>
      <p:sp>
        <p:nvSpPr>
          <p:cNvPr id="215" name="Mitigates print disability…"/>
          <p:cNvSpPr txBox="1"/>
          <p:nvPr/>
        </p:nvSpPr>
        <p:spPr>
          <a:xfrm>
            <a:off x="1692845" y="2781756"/>
            <a:ext cx="10045701" cy="584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251219" indent="-251219" algn="l" defTabSz="508254">
              <a:spcBef>
                <a:spcPts val="3300"/>
              </a:spcBef>
              <a:buClr>
                <a:srgbClr val="535353"/>
              </a:buClr>
              <a:buSzPct val="82000"/>
              <a:buChar char="•"/>
              <a:defRPr sz="3132">
                <a:solidFill>
                  <a:srgbClr val="444444"/>
                </a:solidFill>
              </a:defRPr>
            </a:pPr>
            <a:r>
              <a:t>Mitigates print disability </a:t>
            </a:r>
          </a:p>
          <a:p>
            <a:pPr lvl="1" marL="582689" indent="-251219" algn="l" defTabSz="508254">
              <a:spcBef>
                <a:spcPts val="3300"/>
              </a:spcBef>
              <a:buClr>
                <a:srgbClr val="535353"/>
              </a:buClr>
              <a:buSzPct val="82000"/>
              <a:buChar char="•"/>
              <a:defRPr sz="3132">
                <a:solidFill>
                  <a:srgbClr val="444444"/>
                </a:solidFill>
              </a:defRPr>
            </a:pPr>
            <a:r>
              <a:t>Ability to change text size (visual impairment)</a:t>
            </a:r>
          </a:p>
          <a:p>
            <a:pPr lvl="1" marL="582689" indent="-251219" algn="l" defTabSz="508254">
              <a:spcBef>
                <a:spcPts val="3300"/>
              </a:spcBef>
              <a:buClr>
                <a:srgbClr val="535353"/>
              </a:buClr>
              <a:buSzPct val="82000"/>
              <a:buChar char="•"/>
              <a:defRPr sz="3132">
                <a:solidFill>
                  <a:srgbClr val="444444"/>
                </a:solidFill>
              </a:defRPr>
            </a:pPr>
            <a:r>
              <a:t>Ability to specify font (dyslexia)</a:t>
            </a:r>
          </a:p>
          <a:p>
            <a:pPr lvl="1" marL="582689" indent="-251219" algn="l" defTabSz="508254">
              <a:spcBef>
                <a:spcPts val="3300"/>
              </a:spcBef>
              <a:buClr>
                <a:srgbClr val="535353"/>
              </a:buClr>
              <a:buSzPct val="82000"/>
              <a:buChar char="•"/>
              <a:defRPr sz="3132">
                <a:solidFill>
                  <a:srgbClr val="444444"/>
                </a:solidFill>
              </a:defRPr>
            </a:pPr>
            <a:r>
              <a:t>Machine-readable (low vision, blindness, learning disabilities)</a:t>
            </a:r>
          </a:p>
          <a:p>
            <a:pPr lvl="2" marL="914159" indent="-251219" algn="l" defTabSz="508254">
              <a:spcBef>
                <a:spcPts val="3300"/>
              </a:spcBef>
              <a:buClr>
                <a:srgbClr val="535353"/>
              </a:buClr>
              <a:buSzPct val="82000"/>
              <a:buChar char="•"/>
              <a:defRPr sz="3132">
                <a:solidFill>
                  <a:srgbClr val="444444"/>
                </a:solidFill>
              </a:defRPr>
            </a:pPr>
            <a:r>
              <a:t>Screen readers (can supplement visual for low vision users)</a:t>
            </a:r>
          </a:p>
          <a:p>
            <a:pPr lvl="2" marL="914159" indent="-251219" algn="l" defTabSz="508254">
              <a:spcBef>
                <a:spcPts val="3300"/>
              </a:spcBef>
              <a:buClr>
                <a:srgbClr val="535353"/>
              </a:buClr>
              <a:buSzPct val="82000"/>
              <a:buChar char="•"/>
              <a:defRPr sz="3132">
                <a:solidFill>
                  <a:srgbClr val="444444"/>
                </a:solidFill>
              </a:defRPr>
            </a:pPr>
            <a:r>
              <a:t>Can be converted to braille, audio, etc.</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1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1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1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1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15">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5"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epub 3.0"/>
          <p:cNvSpPr txBox="1"/>
          <p:nvPr>
            <p:ph type="title"/>
          </p:nvPr>
        </p:nvSpPr>
        <p:spPr>
          <a:prstGeom prst="rect">
            <a:avLst/>
          </a:prstGeom>
        </p:spPr>
        <p:txBody>
          <a:bodyPr/>
          <a:lstStyle>
            <a:lvl1pPr>
              <a:defRPr>
                <a:solidFill>
                  <a:srgbClr val="38571A"/>
                </a:solidFill>
              </a:defRPr>
            </a:lvl1pPr>
          </a:lstStyle>
          <a:p>
            <a:pPr/>
            <a:r>
              <a:t>epub 3.0</a:t>
            </a:r>
          </a:p>
        </p:txBody>
      </p:sp>
      <p:sp>
        <p:nvSpPr>
          <p:cNvPr id="218" name="More accessible than EPUB 2.0…"/>
          <p:cNvSpPr txBox="1"/>
          <p:nvPr/>
        </p:nvSpPr>
        <p:spPr>
          <a:xfrm>
            <a:off x="1692845" y="2781756"/>
            <a:ext cx="10045701" cy="584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280095" indent="-280095" algn="l" defTabSz="566674">
              <a:spcBef>
                <a:spcPts val="3600"/>
              </a:spcBef>
              <a:buClr>
                <a:srgbClr val="535353"/>
              </a:buClr>
              <a:buSzPct val="82000"/>
              <a:buChar char="•"/>
              <a:defRPr sz="3492">
                <a:solidFill>
                  <a:srgbClr val="444444"/>
                </a:solidFill>
              </a:defRPr>
            </a:pPr>
            <a:r>
              <a:t>More accessible than EPUB 2.0</a:t>
            </a:r>
          </a:p>
          <a:p>
            <a:pPr lvl="1" marL="649665" indent="-280095" algn="l" defTabSz="566674">
              <a:spcBef>
                <a:spcPts val="3600"/>
              </a:spcBef>
              <a:buClr>
                <a:srgbClr val="535353"/>
              </a:buClr>
              <a:buSzPct val="82000"/>
              <a:buChar char="•"/>
              <a:defRPr sz="3492">
                <a:solidFill>
                  <a:srgbClr val="444444"/>
                </a:solidFill>
              </a:defRPr>
            </a:pPr>
            <a:r>
              <a:t>Better Semantics (HTML5)</a:t>
            </a:r>
          </a:p>
          <a:p>
            <a:pPr lvl="1" marL="649665" indent="-280095" algn="l" defTabSz="566674">
              <a:spcBef>
                <a:spcPts val="3600"/>
              </a:spcBef>
              <a:buClr>
                <a:srgbClr val="535353"/>
              </a:buClr>
              <a:buSzPct val="82000"/>
              <a:buChar char="•"/>
              <a:defRPr sz="3492">
                <a:solidFill>
                  <a:srgbClr val="444444"/>
                </a:solidFill>
              </a:defRPr>
            </a:pPr>
            <a:r>
              <a:t>ARIA Roles for more precise descriptions of content.</a:t>
            </a:r>
          </a:p>
          <a:p>
            <a:pPr lvl="1" marL="649665" indent="-280095" algn="l" defTabSz="566674">
              <a:spcBef>
                <a:spcPts val="3600"/>
              </a:spcBef>
              <a:buClr>
                <a:srgbClr val="535353"/>
              </a:buClr>
              <a:buSzPct val="82000"/>
              <a:buChar char="•"/>
              <a:defRPr sz="3492">
                <a:solidFill>
                  <a:srgbClr val="444444"/>
                </a:solidFill>
              </a:defRPr>
            </a:pPr>
            <a:r>
              <a:t>MathML</a:t>
            </a:r>
          </a:p>
          <a:p>
            <a:pPr lvl="1" marL="649665" indent="-280095" algn="l" defTabSz="566674">
              <a:spcBef>
                <a:spcPts val="3600"/>
              </a:spcBef>
              <a:buClr>
                <a:srgbClr val="535353"/>
              </a:buClr>
              <a:buSzPct val="82000"/>
              <a:buChar char="•"/>
              <a:defRPr sz="3492">
                <a:solidFill>
                  <a:srgbClr val="444444"/>
                </a:solidFill>
              </a:defRPr>
            </a:pPr>
            <a:r>
              <a:t>Audio/video media capabilities</a:t>
            </a:r>
          </a:p>
          <a:p>
            <a:pPr lvl="1" marL="649665" indent="-280095" algn="l" defTabSz="566674">
              <a:spcBef>
                <a:spcPts val="3600"/>
              </a:spcBef>
              <a:buClr>
                <a:srgbClr val="535353"/>
              </a:buClr>
              <a:buSzPct val="82000"/>
              <a:buChar char="•"/>
              <a:defRPr sz="3492">
                <a:solidFill>
                  <a:srgbClr val="444444"/>
                </a:solidFill>
              </a:defRPr>
            </a:pPr>
            <a:r>
              <a:t>Synchronized audio</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1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1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1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1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18">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8"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Cracking Open  your EPUB"/>
          <p:cNvSpPr txBox="1"/>
          <p:nvPr>
            <p:ph type="title"/>
          </p:nvPr>
        </p:nvSpPr>
        <p:spPr>
          <a:xfrm>
            <a:off x="2743200" y="1333500"/>
            <a:ext cx="12293600" cy="2438400"/>
          </a:xfrm>
          <a:prstGeom prst="rect">
            <a:avLst/>
          </a:prstGeom>
        </p:spPr>
        <p:txBody>
          <a:bodyPr/>
          <a:lstStyle/>
          <a:p>
            <a:pPr algn="l">
              <a:defRPr>
                <a:solidFill>
                  <a:srgbClr val="38571A"/>
                </a:solidFill>
              </a:defRPr>
            </a:pPr>
            <a:r>
              <a:t>Cracking Open </a:t>
            </a:r>
          </a:p>
          <a:p>
            <a:pPr algn="l">
              <a:defRPr>
                <a:solidFill>
                  <a:srgbClr val="38571A"/>
                </a:solidFill>
              </a:defRPr>
            </a:pPr>
            <a:r>
              <a:t>your EPUB</a:t>
            </a:r>
          </a:p>
        </p:txBody>
      </p:sp>
      <p:pic>
        <p:nvPicPr>
          <p:cNvPr id="221" name="droppedImage.tiff" descr="droppedImage.tiff"/>
          <p:cNvPicPr>
            <a:picLocks noChangeAspect="1"/>
          </p:cNvPicPr>
          <p:nvPr/>
        </p:nvPicPr>
        <p:blipFill>
          <a:blip r:embed="rId2">
            <a:extLst/>
          </a:blip>
          <a:srcRect l="30185" t="1274" r="0" b="10"/>
          <a:stretch>
            <a:fillRect/>
          </a:stretch>
        </p:blipFill>
        <p:spPr>
          <a:xfrm>
            <a:off x="7973922" y="2531665"/>
            <a:ext cx="5107078" cy="7221142"/>
          </a:xfrm>
          <a:custGeom>
            <a:avLst/>
            <a:gdLst/>
            <a:ahLst/>
            <a:cxnLst>
              <a:cxn ang="0">
                <a:pos x="wd2" y="hd2"/>
              </a:cxn>
              <a:cxn ang="5400000">
                <a:pos x="wd2" y="hd2"/>
              </a:cxn>
              <a:cxn ang="10800000">
                <a:pos x="wd2" y="hd2"/>
              </a:cxn>
              <a:cxn ang="16200000">
                <a:pos x="wd2" y="hd2"/>
              </a:cxn>
            </a:cxnLst>
            <a:rect l="0" t="0" r="r" b="b"/>
            <a:pathLst>
              <a:path w="21598" h="21590" fill="norm" stroke="1" extrusionOk="0">
                <a:moveTo>
                  <a:pt x="3381" y="0"/>
                </a:moveTo>
                <a:cubicBezTo>
                  <a:pt x="3362" y="10"/>
                  <a:pt x="3342" y="20"/>
                  <a:pt x="3312" y="44"/>
                </a:cubicBezTo>
                <a:cubicBezTo>
                  <a:pt x="3256" y="89"/>
                  <a:pt x="3210" y="107"/>
                  <a:pt x="3171" y="100"/>
                </a:cubicBezTo>
                <a:cubicBezTo>
                  <a:pt x="3137" y="93"/>
                  <a:pt x="3105" y="102"/>
                  <a:pt x="3095" y="120"/>
                </a:cubicBezTo>
                <a:cubicBezTo>
                  <a:pt x="3090" y="130"/>
                  <a:pt x="3081" y="137"/>
                  <a:pt x="3070" y="139"/>
                </a:cubicBezTo>
                <a:cubicBezTo>
                  <a:pt x="3060" y="148"/>
                  <a:pt x="3051" y="152"/>
                  <a:pt x="3040" y="164"/>
                </a:cubicBezTo>
                <a:cubicBezTo>
                  <a:pt x="3056" y="166"/>
                  <a:pt x="3081" y="165"/>
                  <a:pt x="3117" y="159"/>
                </a:cubicBezTo>
                <a:cubicBezTo>
                  <a:pt x="3171" y="151"/>
                  <a:pt x="3337" y="142"/>
                  <a:pt x="3486" y="139"/>
                </a:cubicBezTo>
                <a:cubicBezTo>
                  <a:pt x="3636" y="136"/>
                  <a:pt x="3787" y="127"/>
                  <a:pt x="3824" y="119"/>
                </a:cubicBezTo>
                <a:cubicBezTo>
                  <a:pt x="3874" y="107"/>
                  <a:pt x="3899" y="115"/>
                  <a:pt x="3925" y="148"/>
                </a:cubicBezTo>
                <a:cubicBezTo>
                  <a:pt x="3943" y="173"/>
                  <a:pt x="3988" y="201"/>
                  <a:pt x="4024" y="210"/>
                </a:cubicBezTo>
                <a:cubicBezTo>
                  <a:pt x="4098" y="230"/>
                  <a:pt x="4158" y="228"/>
                  <a:pt x="4240" y="202"/>
                </a:cubicBezTo>
                <a:cubicBezTo>
                  <a:pt x="4298" y="184"/>
                  <a:pt x="4298" y="183"/>
                  <a:pt x="4240" y="167"/>
                </a:cubicBezTo>
                <a:cubicBezTo>
                  <a:pt x="4208" y="159"/>
                  <a:pt x="4132" y="150"/>
                  <a:pt x="4071" y="150"/>
                </a:cubicBezTo>
                <a:cubicBezTo>
                  <a:pt x="3960" y="148"/>
                  <a:pt x="3897" y="120"/>
                  <a:pt x="3951" y="96"/>
                </a:cubicBezTo>
                <a:cubicBezTo>
                  <a:pt x="3967" y="90"/>
                  <a:pt x="4064" y="78"/>
                  <a:pt x="4168" y="70"/>
                </a:cubicBezTo>
                <a:cubicBezTo>
                  <a:pt x="4335" y="58"/>
                  <a:pt x="4350" y="53"/>
                  <a:pt x="4301" y="27"/>
                </a:cubicBezTo>
                <a:cubicBezTo>
                  <a:pt x="4228" y="-10"/>
                  <a:pt x="3970" y="-9"/>
                  <a:pt x="3762" y="30"/>
                </a:cubicBezTo>
                <a:cubicBezTo>
                  <a:pt x="3608" y="58"/>
                  <a:pt x="3458" y="50"/>
                  <a:pt x="3436" y="16"/>
                </a:cubicBezTo>
                <a:cubicBezTo>
                  <a:pt x="3430" y="13"/>
                  <a:pt x="3425" y="11"/>
                  <a:pt x="3419" y="8"/>
                </a:cubicBezTo>
                <a:cubicBezTo>
                  <a:pt x="3418" y="8"/>
                  <a:pt x="3416" y="8"/>
                  <a:pt x="3414" y="7"/>
                </a:cubicBezTo>
                <a:cubicBezTo>
                  <a:pt x="3402" y="4"/>
                  <a:pt x="3390" y="1"/>
                  <a:pt x="3381" y="0"/>
                </a:cubicBezTo>
                <a:close/>
                <a:moveTo>
                  <a:pt x="3549" y="290"/>
                </a:moveTo>
                <a:cubicBezTo>
                  <a:pt x="3532" y="291"/>
                  <a:pt x="3520" y="293"/>
                  <a:pt x="3517" y="297"/>
                </a:cubicBezTo>
                <a:cubicBezTo>
                  <a:pt x="3509" y="305"/>
                  <a:pt x="3443" y="307"/>
                  <a:pt x="3369" y="299"/>
                </a:cubicBezTo>
                <a:cubicBezTo>
                  <a:pt x="3274" y="289"/>
                  <a:pt x="3182" y="296"/>
                  <a:pt x="3059" y="323"/>
                </a:cubicBezTo>
                <a:cubicBezTo>
                  <a:pt x="2962" y="344"/>
                  <a:pt x="2681" y="382"/>
                  <a:pt x="2434" y="406"/>
                </a:cubicBezTo>
                <a:cubicBezTo>
                  <a:pt x="2188" y="430"/>
                  <a:pt x="1909" y="471"/>
                  <a:pt x="1815" y="496"/>
                </a:cubicBezTo>
                <a:cubicBezTo>
                  <a:pt x="1782" y="505"/>
                  <a:pt x="1771" y="503"/>
                  <a:pt x="1741" y="509"/>
                </a:cubicBezTo>
                <a:cubicBezTo>
                  <a:pt x="1634" y="545"/>
                  <a:pt x="1536" y="592"/>
                  <a:pt x="1442" y="646"/>
                </a:cubicBezTo>
                <a:cubicBezTo>
                  <a:pt x="1353" y="697"/>
                  <a:pt x="1269" y="758"/>
                  <a:pt x="1185" y="830"/>
                </a:cubicBezTo>
                <a:cubicBezTo>
                  <a:pt x="1176" y="851"/>
                  <a:pt x="1148" y="874"/>
                  <a:pt x="1110" y="895"/>
                </a:cubicBezTo>
                <a:cubicBezTo>
                  <a:pt x="1095" y="909"/>
                  <a:pt x="1084" y="922"/>
                  <a:pt x="1070" y="935"/>
                </a:cubicBezTo>
                <a:cubicBezTo>
                  <a:pt x="1034" y="970"/>
                  <a:pt x="998" y="1005"/>
                  <a:pt x="962" y="1044"/>
                </a:cubicBezTo>
                <a:cubicBezTo>
                  <a:pt x="862" y="1153"/>
                  <a:pt x="765" y="1229"/>
                  <a:pt x="675" y="1273"/>
                </a:cubicBezTo>
                <a:cubicBezTo>
                  <a:pt x="675" y="1274"/>
                  <a:pt x="676" y="1274"/>
                  <a:pt x="675" y="1275"/>
                </a:cubicBezTo>
                <a:cubicBezTo>
                  <a:pt x="647" y="1291"/>
                  <a:pt x="623" y="1302"/>
                  <a:pt x="608" y="1304"/>
                </a:cubicBezTo>
                <a:cubicBezTo>
                  <a:pt x="607" y="1304"/>
                  <a:pt x="603" y="1305"/>
                  <a:pt x="600" y="1305"/>
                </a:cubicBezTo>
                <a:cubicBezTo>
                  <a:pt x="595" y="1307"/>
                  <a:pt x="590" y="1309"/>
                  <a:pt x="586" y="1310"/>
                </a:cubicBezTo>
                <a:cubicBezTo>
                  <a:pt x="591" y="1332"/>
                  <a:pt x="536" y="1351"/>
                  <a:pt x="439" y="1356"/>
                </a:cubicBezTo>
                <a:cubicBezTo>
                  <a:pt x="320" y="1363"/>
                  <a:pt x="158" y="1491"/>
                  <a:pt x="130" y="1598"/>
                </a:cubicBezTo>
                <a:cubicBezTo>
                  <a:pt x="119" y="1641"/>
                  <a:pt x="90" y="1694"/>
                  <a:pt x="68" y="1717"/>
                </a:cubicBezTo>
                <a:cubicBezTo>
                  <a:pt x="45" y="1740"/>
                  <a:pt x="27" y="1778"/>
                  <a:pt x="27" y="1799"/>
                </a:cubicBezTo>
                <a:cubicBezTo>
                  <a:pt x="27" y="1813"/>
                  <a:pt x="18" y="1825"/>
                  <a:pt x="6" y="1836"/>
                </a:cubicBezTo>
                <a:cubicBezTo>
                  <a:pt x="1" y="1875"/>
                  <a:pt x="-2" y="1918"/>
                  <a:pt x="2" y="1991"/>
                </a:cubicBezTo>
                <a:cubicBezTo>
                  <a:pt x="6" y="2060"/>
                  <a:pt x="14" y="2105"/>
                  <a:pt x="26" y="2151"/>
                </a:cubicBezTo>
                <a:cubicBezTo>
                  <a:pt x="46" y="2182"/>
                  <a:pt x="55" y="2200"/>
                  <a:pt x="44" y="2212"/>
                </a:cubicBezTo>
                <a:cubicBezTo>
                  <a:pt x="62" y="2259"/>
                  <a:pt x="82" y="2306"/>
                  <a:pt x="121" y="2372"/>
                </a:cubicBezTo>
                <a:cubicBezTo>
                  <a:pt x="133" y="2391"/>
                  <a:pt x="136" y="2403"/>
                  <a:pt x="145" y="2420"/>
                </a:cubicBezTo>
                <a:cubicBezTo>
                  <a:pt x="152" y="2426"/>
                  <a:pt x="160" y="2431"/>
                  <a:pt x="167" y="2437"/>
                </a:cubicBezTo>
                <a:cubicBezTo>
                  <a:pt x="233" y="2505"/>
                  <a:pt x="243" y="2534"/>
                  <a:pt x="230" y="2632"/>
                </a:cubicBezTo>
                <a:cubicBezTo>
                  <a:pt x="226" y="2669"/>
                  <a:pt x="227" y="2686"/>
                  <a:pt x="229" y="2704"/>
                </a:cubicBezTo>
                <a:cubicBezTo>
                  <a:pt x="236" y="2720"/>
                  <a:pt x="244" y="2736"/>
                  <a:pt x="257" y="2749"/>
                </a:cubicBezTo>
                <a:cubicBezTo>
                  <a:pt x="259" y="2752"/>
                  <a:pt x="260" y="2756"/>
                  <a:pt x="262" y="2759"/>
                </a:cubicBezTo>
                <a:cubicBezTo>
                  <a:pt x="268" y="2761"/>
                  <a:pt x="273" y="2764"/>
                  <a:pt x="281" y="2766"/>
                </a:cubicBezTo>
                <a:cubicBezTo>
                  <a:pt x="333" y="2782"/>
                  <a:pt x="347" y="2808"/>
                  <a:pt x="355" y="2904"/>
                </a:cubicBezTo>
                <a:cubicBezTo>
                  <a:pt x="360" y="2968"/>
                  <a:pt x="376" y="3030"/>
                  <a:pt x="392" y="3041"/>
                </a:cubicBezTo>
                <a:cubicBezTo>
                  <a:pt x="398" y="3046"/>
                  <a:pt x="398" y="3053"/>
                  <a:pt x="398" y="3059"/>
                </a:cubicBezTo>
                <a:cubicBezTo>
                  <a:pt x="415" y="3074"/>
                  <a:pt x="437" y="3083"/>
                  <a:pt x="459" y="3086"/>
                </a:cubicBezTo>
                <a:cubicBezTo>
                  <a:pt x="536" y="3068"/>
                  <a:pt x="597" y="3079"/>
                  <a:pt x="662" y="3128"/>
                </a:cubicBezTo>
                <a:cubicBezTo>
                  <a:pt x="701" y="3157"/>
                  <a:pt x="721" y="3182"/>
                  <a:pt x="705" y="3183"/>
                </a:cubicBezTo>
                <a:cubicBezTo>
                  <a:pt x="700" y="3183"/>
                  <a:pt x="701" y="3185"/>
                  <a:pt x="702" y="3187"/>
                </a:cubicBezTo>
                <a:cubicBezTo>
                  <a:pt x="702" y="3187"/>
                  <a:pt x="702" y="3188"/>
                  <a:pt x="702" y="3189"/>
                </a:cubicBezTo>
                <a:cubicBezTo>
                  <a:pt x="704" y="3191"/>
                  <a:pt x="706" y="3192"/>
                  <a:pt x="709" y="3194"/>
                </a:cubicBezTo>
                <a:cubicBezTo>
                  <a:pt x="714" y="3198"/>
                  <a:pt x="721" y="3201"/>
                  <a:pt x="732" y="3205"/>
                </a:cubicBezTo>
                <a:cubicBezTo>
                  <a:pt x="763" y="3218"/>
                  <a:pt x="765" y="3229"/>
                  <a:pt x="757" y="3242"/>
                </a:cubicBezTo>
                <a:cubicBezTo>
                  <a:pt x="757" y="3242"/>
                  <a:pt x="758" y="3243"/>
                  <a:pt x="757" y="3243"/>
                </a:cubicBezTo>
                <a:cubicBezTo>
                  <a:pt x="759" y="3245"/>
                  <a:pt x="759" y="3245"/>
                  <a:pt x="761" y="3247"/>
                </a:cubicBezTo>
                <a:cubicBezTo>
                  <a:pt x="773" y="3262"/>
                  <a:pt x="783" y="3277"/>
                  <a:pt x="783" y="3283"/>
                </a:cubicBezTo>
                <a:cubicBezTo>
                  <a:pt x="783" y="3290"/>
                  <a:pt x="809" y="3330"/>
                  <a:pt x="821" y="3353"/>
                </a:cubicBezTo>
                <a:cubicBezTo>
                  <a:pt x="825" y="3359"/>
                  <a:pt x="828" y="3364"/>
                  <a:pt x="831" y="3371"/>
                </a:cubicBezTo>
                <a:cubicBezTo>
                  <a:pt x="861" y="3397"/>
                  <a:pt x="884" y="3425"/>
                  <a:pt x="887" y="3453"/>
                </a:cubicBezTo>
                <a:cubicBezTo>
                  <a:pt x="888" y="3462"/>
                  <a:pt x="895" y="3473"/>
                  <a:pt x="900" y="3484"/>
                </a:cubicBezTo>
                <a:cubicBezTo>
                  <a:pt x="909" y="3497"/>
                  <a:pt x="919" y="3517"/>
                  <a:pt x="927" y="3527"/>
                </a:cubicBezTo>
                <a:cubicBezTo>
                  <a:pt x="938" y="3541"/>
                  <a:pt x="949" y="3555"/>
                  <a:pt x="962" y="3565"/>
                </a:cubicBezTo>
                <a:cubicBezTo>
                  <a:pt x="1013" y="3601"/>
                  <a:pt x="1026" y="3626"/>
                  <a:pt x="1011" y="3669"/>
                </a:cubicBezTo>
                <a:cubicBezTo>
                  <a:pt x="996" y="3711"/>
                  <a:pt x="899" y="3784"/>
                  <a:pt x="826" y="3816"/>
                </a:cubicBezTo>
                <a:cubicBezTo>
                  <a:pt x="779" y="3866"/>
                  <a:pt x="743" y="3913"/>
                  <a:pt x="712" y="3962"/>
                </a:cubicBezTo>
                <a:cubicBezTo>
                  <a:pt x="698" y="4016"/>
                  <a:pt x="682" y="4080"/>
                  <a:pt x="650" y="4164"/>
                </a:cubicBezTo>
                <a:cubicBezTo>
                  <a:pt x="609" y="4271"/>
                  <a:pt x="587" y="4347"/>
                  <a:pt x="580" y="4417"/>
                </a:cubicBezTo>
                <a:cubicBezTo>
                  <a:pt x="579" y="4427"/>
                  <a:pt x="578" y="4437"/>
                  <a:pt x="578" y="4447"/>
                </a:cubicBezTo>
                <a:cubicBezTo>
                  <a:pt x="575" y="4516"/>
                  <a:pt x="587" y="4582"/>
                  <a:pt x="613" y="4672"/>
                </a:cubicBezTo>
                <a:cubicBezTo>
                  <a:pt x="636" y="4748"/>
                  <a:pt x="640" y="4811"/>
                  <a:pt x="625" y="4818"/>
                </a:cubicBezTo>
                <a:cubicBezTo>
                  <a:pt x="610" y="4824"/>
                  <a:pt x="605" y="4841"/>
                  <a:pt x="611" y="4854"/>
                </a:cubicBezTo>
                <a:cubicBezTo>
                  <a:pt x="618" y="4868"/>
                  <a:pt x="605" y="4923"/>
                  <a:pt x="583" y="4975"/>
                </a:cubicBezTo>
                <a:cubicBezTo>
                  <a:pt x="519" y="5127"/>
                  <a:pt x="532" y="5309"/>
                  <a:pt x="618" y="5456"/>
                </a:cubicBezTo>
                <a:cubicBezTo>
                  <a:pt x="663" y="5533"/>
                  <a:pt x="717" y="5703"/>
                  <a:pt x="754" y="5882"/>
                </a:cubicBezTo>
                <a:cubicBezTo>
                  <a:pt x="788" y="6046"/>
                  <a:pt x="830" y="6192"/>
                  <a:pt x="846" y="6206"/>
                </a:cubicBezTo>
                <a:cubicBezTo>
                  <a:pt x="863" y="6220"/>
                  <a:pt x="872" y="6240"/>
                  <a:pt x="870" y="6250"/>
                </a:cubicBezTo>
                <a:cubicBezTo>
                  <a:pt x="856" y="6303"/>
                  <a:pt x="890" y="6343"/>
                  <a:pt x="1043" y="6460"/>
                </a:cubicBezTo>
                <a:cubicBezTo>
                  <a:pt x="1312" y="6665"/>
                  <a:pt x="1323" y="6709"/>
                  <a:pt x="1157" y="6936"/>
                </a:cubicBezTo>
                <a:cubicBezTo>
                  <a:pt x="1010" y="7136"/>
                  <a:pt x="964" y="7303"/>
                  <a:pt x="1002" y="7496"/>
                </a:cubicBezTo>
                <a:cubicBezTo>
                  <a:pt x="1030" y="7633"/>
                  <a:pt x="1072" y="7721"/>
                  <a:pt x="1143" y="7792"/>
                </a:cubicBezTo>
                <a:cubicBezTo>
                  <a:pt x="1178" y="7827"/>
                  <a:pt x="1207" y="7863"/>
                  <a:pt x="1207" y="7873"/>
                </a:cubicBezTo>
                <a:cubicBezTo>
                  <a:pt x="1208" y="7883"/>
                  <a:pt x="1289" y="7953"/>
                  <a:pt x="1390" y="8030"/>
                </a:cubicBezTo>
                <a:cubicBezTo>
                  <a:pt x="1504" y="8115"/>
                  <a:pt x="1609" y="8222"/>
                  <a:pt x="1664" y="8307"/>
                </a:cubicBezTo>
                <a:cubicBezTo>
                  <a:pt x="1713" y="8384"/>
                  <a:pt x="1774" y="8478"/>
                  <a:pt x="1800" y="8517"/>
                </a:cubicBezTo>
                <a:cubicBezTo>
                  <a:pt x="1825" y="8557"/>
                  <a:pt x="1838" y="8595"/>
                  <a:pt x="1828" y="8602"/>
                </a:cubicBezTo>
                <a:cubicBezTo>
                  <a:pt x="1819" y="8608"/>
                  <a:pt x="1825" y="8626"/>
                  <a:pt x="1843" y="8642"/>
                </a:cubicBezTo>
                <a:cubicBezTo>
                  <a:pt x="1862" y="8658"/>
                  <a:pt x="1869" y="8671"/>
                  <a:pt x="1860" y="8671"/>
                </a:cubicBezTo>
                <a:cubicBezTo>
                  <a:pt x="1851" y="8671"/>
                  <a:pt x="1904" y="8761"/>
                  <a:pt x="1978" y="8872"/>
                </a:cubicBezTo>
                <a:cubicBezTo>
                  <a:pt x="2051" y="8984"/>
                  <a:pt x="2112" y="9095"/>
                  <a:pt x="2112" y="9118"/>
                </a:cubicBezTo>
                <a:cubicBezTo>
                  <a:pt x="2112" y="9141"/>
                  <a:pt x="2124" y="9165"/>
                  <a:pt x="2139" y="9171"/>
                </a:cubicBezTo>
                <a:cubicBezTo>
                  <a:pt x="2153" y="9178"/>
                  <a:pt x="2172" y="9207"/>
                  <a:pt x="2181" y="9238"/>
                </a:cubicBezTo>
                <a:cubicBezTo>
                  <a:pt x="2201" y="9314"/>
                  <a:pt x="2115" y="9378"/>
                  <a:pt x="1840" y="9493"/>
                </a:cubicBezTo>
                <a:lnTo>
                  <a:pt x="1613" y="9587"/>
                </a:lnTo>
                <a:lnTo>
                  <a:pt x="1553" y="9541"/>
                </a:lnTo>
                <a:cubicBezTo>
                  <a:pt x="1554" y="9557"/>
                  <a:pt x="1542" y="9574"/>
                  <a:pt x="1509" y="9592"/>
                </a:cubicBezTo>
                <a:cubicBezTo>
                  <a:pt x="1444" y="9630"/>
                  <a:pt x="1392" y="9637"/>
                  <a:pt x="1321" y="9615"/>
                </a:cubicBezTo>
                <a:cubicBezTo>
                  <a:pt x="1329" y="9622"/>
                  <a:pt x="1339" y="9627"/>
                  <a:pt x="1345" y="9635"/>
                </a:cubicBezTo>
                <a:cubicBezTo>
                  <a:pt x="1386" y="9692"/>
                  <a:pt x="1383" y="9702"/>
                  <a:pt x="1331" y="9755"/>
                </a:cubicBezTo>
                <a:cubicBezTo>
                  <a:pt x="1203" y="9886"/>
                  <a:pt x="1180" y="9953"/>
                  <a:pt x="1159" y="10226"/>
                </a:cubicBezTo>
                <a:cubicBezTo>
                  <a:pt x="1133" y="10554"/>
                  <a:pt x="1144" y="10573"/>
                  <a:pt x="1437" y="10759"/>
                </a:cubicBezTo>
                <a:lnTo>
                  <a:pt x="1640" y="10887"/>
                </a:lnTo>
                <a:lnTo>
                  <a:pt x="1501" y="10996"/>
                </a:lnTo>
                <a:cubicBezTo>
                  <a:pt x="1401" y="11075"/>
                  <a:pt x="1355" y="11131"/>
                  <a:pt x="1340" y="11197"/>
                </a:cubicBezTo>
                <a:cubicBezTo>
                  <a:pt x="1309" y="11331"/>
                  <a:pt x="1213" y="11432"/>
                  <a:pt x="1133" y="11416"/>
                </a:cubicBezTo>
                <a:cubicBezTo>
                  <a:pt x="1127" y="11415"/>
                  <a:pt x="1111" y="11414"/>
                  <a:pt x="1103" y="11413"/>
                </a:cubicBezTo>
                <a:cubicBezTo>
                  <a:pt x="1171" y="11431"/>
                  <a:pt x="1188" y="11459"/>
                  <a:pt x="1162" y="11506"/>
                </a:cubicBezTo>
                <a:cubicBezTo>
                  <a:pt x="1143" y="11540"/>
                  <a:pt x="1137" y="11539"/>
                  <a:pt x="1105" y="11509"/>
                </a:cubicBezTo>
                <a:cubicBezTo>
                  <a:pt x="1076" y="11481"/>
                  <a:pt x="976" y="11453"/>
                  <a:pt x="929" y="11453"/>
                </a:cubicBezTo>
                <a:cubicBezTo>
                  <a:pt x="930" y="11455"/>
                  <a:pt x="933" y="11457"/>
                  <a:pt x="934" y="11459"/>
                </a:cubicBezTo>
                <a:cubicBezTo>
                  <a:pt x="950" y="11489"/>
                  <a:pt x="998" y="11522"/>
                  <a:pt x="1041" y="11534"/>
                </a:cubicBezTo>
                <a:cubicBezTo>
                  <a:pt x="1084" y="11545"/>
                  <a:pt x="1115" y="11567"/>
                  <a:pt x="1108" y="11581"/>
                </a:cubicBezTo>
                <a:cubicBezTo>
                  <a:pt x="1105" y="11587"/>
                  <a:pt x="1099" y="11589"/>
                  <a:pt x="1095" y="11593"/>
                </a:cubicBezTo>
                <a:cubicBezTo>
                  <a:pt x="1105" y="11606"/>
                  <a:pt x="1115" y="11618"/>
                  <a:pt x="1115" y="11630"/>
                </a:cubicBezTo>
                <a:cubicBezTo>
                  <a:pt x="1115" y="11716"/>
                  <a:pt x="1065" y="11706"/>
                  <a:pt x="860" y="11582"/>
                </a:cubicBezTo>
                <a:cubicBezTo>
                  <a:pt x="592" y="11421"/>
                  <a:pt x="620" y="11368"/>
                  <a:pt x="944" y="11391"/>
                </a:cubicBezTo>
                <a:cubicBezTo>
                  <a:pt x="799" y="11375"/>
                  <a:pt x="645" y="11363"/>
                  <a:pt x="603" y="11368"/>
                </a:cubicBezTo>
                <a:cubicBezTo>
                  <a:pt x="597" y="11368"/>
                  <a:pt x="588" y="11368"/>
                  <a:pt x="583" y="11369"/>
                </a:cubicBezTo>
                <a:cubicBezTo>
                  <a:pt x="543" y="11398"/>
                  <a:pt x="622" y="11470"/>
                  <a:pt x="853" y="11616"/>
                </a:cubicBezTo>
                <a:cubicBezTo>
                  <a:pt x="988" y="11700"/>
                  <a:pt x="1190" y="11860"/>
                  <a:pt x="1355" y="12001"/>
                </a:cubicBezTo>
                <a:cubicBezTo>
                  <a:pt x="1408" y="12045"/>
                  <a:pt x="1450" y="12082"/>
                  <a:pt x="1486" y="12116"/>
                </a:cubicBezTo>
                <a:cubicBezTo>
                  <a:pt x="1498" y="12128"/>
                  <a:pt x="1509" y="12138"/>
                  <a:pt x="1519" y="12148"/>
                </a:cubicBezTo>
                <a:cubicBezTo>
                  <a:pt x="1535" y="12165"/>
                  <a:pt x="1547" y="12178"/>
                  <a:pt x="1558" y="12191"/>
                </a:cubicBezTo>
                <a:cubicBezTo>
                  <a:pt x="1576" y="12211"/>
                  <a:pt x="1606" y="12239"/>
                  <a:pt x="1610" y="12249"/>
                </a:cubicBezTo>
                <a:cubicBezTo>
                  <a:pt x="1621" y="12274"/>
                  <a:pt x="1611" y="12311"/>
                  <a:pt x="1587" y="12335"/>
                </a:cubicBezTo>
                <a:cubicBezTo>
                  <a:pt x="1555" y="12365"/>
                  <a:pt x="1554" y="12382"/>
                  <a:pt x="1576" y="12403"/>
                </a:cubicBezTo>
                <a:cubicBezTo>
                  <a:pt x="1593" y="12413"/>
                  <a:pt x="1599" y="12422"/>
                  <a:pt x="1593" y="12433"/>
                </a:cubicBezTo>
                <a:cubicBezTo>
                  <a:pt x="1593" y="12434"/>
                  <a:pt x="1592" y="12436"/>
                  <a:pt x="1592" y="12437"/>
                </a:cubicBezTo>
                <a:cubicBezTo>
                  <a:pt x="1591" y="12438"/>
                  <a:pt x="1586" y="12440"/>
                  <a:pt x="1585" y="12441"/>
                </a:cubicBezTo>
                <a:cubicBezTo>
                  <a:pt x="1579" y="12448"/>
                  <a:pt x="1572" y="12452"/>
                  <a:pt x="1555" y="12459"/>
                </a:cubicBezTo>
                <a:cubicBezTo>
                  <a:pt x="1522" y="12472"/>
                  <a:pt x="1434" y="12523"/>
                  <a:pt x="1358" y="12572"/>
                </a:cubicBezTo>
                <a:cubicBezTo>
                  <a:pt x="1219" y="12662"/>
                  <a:pt x="1152" y="12765"/>
                  <a:pt x="1117" y="12937"/>
                </a:cubicBezTo>
                <a:cubicBezTo>
                  <a:pt x="1111" y="12983"/>
                  <a:pt x="1106" y="13026"/>
                  <a:pt x="1105" y="13104"/>
                </a:cubicBezTo>
                <a:cubicBezTo>
                  <a:pt x="1103" y="13217"/>
                  <a:pt x="1104" y="13274"/>
                  <a:pt x="1112" y="13318"/>
                </a:cubicBezTo>
                <a:cubicBezTo>
                  <a:pt x="1113" y="13323"/>
                  <a:pt x="1115" y="13328"/>
                  <a:pt x="1117" y="13333"/>
                </a:cubicBezTo>
                <a:cubicBezTo>
                  <a:pt x="1143" y="13398"/>
                  <a:pt x="1189" y="13457"/>
                  <a:pt x="1268" y="13531"/>
                </a:cubicBezTo>
                <a:cubicBezTo>
                  <a:pt x="1271" y="13534"/>
                  <a:pt x="1273" y="13536"/>
                  <a:pt x="1276" y="13539"/>
                </a:cubicBezTo>
                <a:cubicBezTo>
                  <a:pt x="1303" y="13564"/>
                  <a:pt x="1331" y="13594"/>
                  <a:pt x="1350" y="13609"/>
                </a:cubicBezTo>
                <a:cubicBezTo>
                  <a:pt x="1353" y="13612"/>
                  <a:pt x="1352" y="13611"/>
                  <a:pt x="1355" y="13614"/>
                </a:cubicBezTo>
                <a:lnTo>
                  <a:pt x="1415" y="13661"/>
                </a:lnTo>
                <a:lnTo>
                  <a:pt x="1410" y="13666"/>
                </a:lnTo>
                <a:cubicBezTo>
                  <a:pt x="1412" y="13674"/>
                  <a:pt x="1406" y="13682"/>
                  <a:pt x="1395" y="13692"/>
                </a:cubicBezTo>
                <a:cubicBezTo>
                  <a:pt x="1397" y="13695"/>
                  <a:pt x="1399" y="13699"/>
                  <a:pt x="1399" y="13700"/>
                </a:cubicBezTo>
                <a:cubicBezTo>
                  <a:pt x="1389" y="13718"/>
                  <a:pt x="1298" y="13771"/>
                  <a:pt x="1195" y="13819"/>
                </a:cubicBezTo>
                <a:cubicBezTo>
                  <a:pt x="1036" y="13894"/>
                  <a:pt x="933" y="13969"/>
                  <a:pt x="875" y="14067"/>
                </a:cubicBezTo>
                <a:cubicBezTo>
                  <a:pt x="875" y="14068"/>
                  <a:pt x="875" y="14069"/>
                  <a:pt x="875" y="14069"/>
                </a:cubicBezTo>
                <a:cubicBezTo>
                  <a:pt x="864" y="14093"/>
                  <a:pt x="849" y="14113"/>
                  <a:pt x="841" y="14141"/>
                </a:cubicBezTo>
                <a:cubicBezTo>
                  <a:pt x="829" y="14185"/>
                  <a:pt x="824" y="14237"/>
                  <a:pt x="820" y="14295"/>
                </a:cubicBezTo>
                <a:cubicBezTo>
                  <a:pt x="817" y="14345"/>
                  <a:pt x="815" y="14394"/>
                  <a:pt x="821" y="14455"/>
                </a:cubicBezTo>
                <a:cubicBezTo>
                  <a:pt x="844" y="14665"/>
                  <a:pt x="1038" y="14947"/>
                  <a:pt x="1362" y="15233"/>
                </a:cubicBezTo>
                <a:cubicBezTo>
                  <a:pt x="1379" y="15249"/>
                  <a:pt x="1392" y="15259"/>
                  <a:pt x="1400" y="15269"/>
                </a:cubicBezTo>
                <a:lnTo>
                  <a:pt x="1415" y="15283"/>
                </a:lnTo>
                <a:lnTo>
                  <a:pt x="1412" y="15290"/>
                </a:lnTo>
                <a:cubicBezTo>
                  <a:pt x="1416" y="15308"/>
                  <a:pt x="1403" y="15329"/>
                  <a:pt x="1377" y="15368"/>
                </a:cubicBezTo>
                <a:cubicBezTo>
                  <a:pt x="1348" y="15410"/>
                  <a:pt x="1333" y="15452"/>
                  <a:pt x="1342" y="15462"/>
                </a:cubicBezTo>
                <a:cubicBezTo>
                  <a:pt x="1350" y="15473"/>
                  <a:pt x="1346" y="15486"/>
                  <a:pt x="1331" y="15492"/>
                </a:cubicBezTo>
                <a:cubicBezTo>
                  <a:pt x="1274" y="15517"/>
                  <a:pt x="1276" y="16017"/>
                  <a:pt x="1335" y="16091"/>
                </a:cubicBezTo>
                <a:cubicBezTo>
                  <a:pt x="1508" y="16312"/>
                  <a:pt x="1509" y="16314"/>
                  <a:pt x="1479" y="16369"/>
                </a:cubicBezTo>
                <a:cubicBezTo>
                  <a:pt x="1463" y="16399"/>
                  <a:pt x="1436" y="16424"/>
                  <a:pt x="1420" y="16424"/>
                </a:cubicBezTo>
                <a:cubicBezTo>
                  <a:pt x="1405" y="16424"/>
                  <a:pt x="1314" y="16479"/>
                  <a:pt x="1216" y="16547"/>
                </a:cubicBezTo>
                <a:cubicBezTo>
                  <a:pt x="995" y="16699"/>
                  <a:pt x="949" y="16789"/>
                  <a:pt x="952" y="17054"/>
                </a:cubicBezTo>
                <a:cubicBezTo>
                  <a:pt x="955" y="17269"/>
                  <a:pt x="959" y="17295"/>
                  <a:pt x="1038" y="17417"/>
                </a:cubicBezTo>
                <a:cubicBezTo>
                  <a:pt x="1068" y="17464"/>
                  <a:pt x="1097" y="17515"/>
                  <a:pt x="1102" y="17531"/>
                </a:cubicBezTo>
                <a:cubicBezTo>
                  <a:pt x="1121" y="17598"/>
                  <a:pt x="1500" y="17858"/>
                  <a:pt x="1689" y="17935"/>
                </a:cubicBezTo>
                <a:cubicBezTo>
                  <a:pt x="1761" y="17965"/>
                  <a:pt x="1850" y="18008"/>
                  <a:pt x="1894" y="18034"/>
                </a:cubicBezTo>
                <a:cubicBezTo>
                  <a:pt x="1974" y="18063"/>
                  <a:pt x="2056" y="18085"/>
                  <a:pt x="2140" y="18104"/>
                </a:cubicBezTo>
                <a:cubicBezTo>
                  <a:pt x="2185" y="18110"/>
                  <a:pt x="2235" y="18117"/>
                  <a:pt x="2263" y="18122"/>
                </a:cubicBezTo>
                <a:cubicBezTo>
                  <a:pt x="2304" y="18129"/>
                  <a:pt x="2529" y="18157"/>
                  <a:pt x="2763" y="18186"/>
                </a:cubicBezTo>
                <a:cubicBezTo>
                  <a:pt x="2997" y="18214"/>
                  <a:pt x="3330" y="18266"/>
                  <a:pt x="3503" y="18301"/>
                </a:cubicBezTo>
                <a:cubicBezTo>
                  <a:pt x="3677" y="18336"/>
                  <a:pt x="3941" y="18385"/>
                  <a:pt x="4091" y="18410"/>
                </a:cubicBezTo>
                <a:cubicBezTo>
                  <a:pt x="4219" y="18431"/>
                  <a:pt x="4384" y="18467"/>
                  <a:pt x="4505" y="18495"/>
                </a:cubicBezTo>
                <a:cubicBezTo>
                  <a:pt x="4525" y="18500"/>
                  <a:pt x="4558" y="18505"/>
                  <a:pt x="4574" y="18510"/>
                </a:cubicBezTo>
                <a:cubicBezTo>
                  <a:pt x="4967" y="18610"/>
                  <a:pt x="5512" y="18712"/>
                  <a:pt x="5858" y="18748"/>
                </a:cubicBezTo>
                <a:cubicBezTo>
                  <a:pt x="5983" y="18761"/>
                  <a:pt x="6357" y="18771"/>
                  <a:pt x="6689" y="18771"/>
                </a:cubicBezTo>
                <a:cubicBezTo>
                  <a:pt x="7021" y="18770"/>
                  <a:pt x="7320" y="18775"/>
                  <a:pt x="7354" y="18780"/>
                </a:cubicBezTo>
                <a:cubicBezTo>
                  <a:pt x="7387" y="18785"/>
                  <a:pt x="7486" y="18797"/>
                  <a:pt x="7575" y="18805"/>
                </a:cubicBezTo>
                <a:cubicBezTo>
                  <a:pt x="7730" y="18820"/>
                  <a:pt x="7750" y="18830"/>
                  <a:pt x="8058" y="19046"/>
                </a:cubicBezTo>
                <a:cubicBezTo>
                  <a:pt x="8235" y="19170"/>
                  <a:pt x="8378" y="19279"/>
                  <a:pt x="8374" y="19288"/>
                </a:cubicBezTo>
                <a:cubicBezTo>
                  <a:pt x="8370" y="19297"/>
                  <a:pt x="8407" y="19325"/>
                  <a:pt x="8456" y="19350"/>
                </a:cubicBezTo>
                <a:cubicBezTo>
                  <a:pt x="8505" y="19375"/>
                  <a:pt x="8543" y="19402"/>
                  <a:pt x="8540" y="19410"/>
                </a:cubicBezTo>
                <a:cubicBezTo>
                  <a:pt x="8537" y="19418"/>
                  <a:pt x="8552" y="19449"/>
                  <a:pt x="8575" y="19478"/>
                </a:cubicBezTo>
                <a:cubicBezTo>
                  <a:pt x="8621" y="19535"/>
                  <a:pt x="8641" y="19815"/>
                  <a:pt x="8601" y="19833"/>
                </a:cubicBezTo>
                <a:cubicBezTo>
                  <a:pt x="8564" y="19849"/>
                  <a:pt x="8571" y="19937"/>
                  <a:pt x="8612" y="19966"/>
                </a:cubicBezTo>
                <a:cubicBezTo>
                  <a:pt x="8638" y="19984"/>
                  <a:pt x="8640" y="19997"/>
                  <a:pt x="8617" y="20013"/>
                </a:cubicBezTo>
                <a:cubicBezTo>
                  <a:pt x="8598" y="20027"/>
                  <a:pt x="8595" y="20067"/>
                  <a:pt x="8609" y="20115"/>
                </a:cubicBezTo>
                <a:cubicBezTo>
                  <a:pt x="8673" y="20341"/>
                  <a:pt x="8706" y="20435"/>
                  <a:pt x="8745" y="20496"/>
                </a:cubicBezTo>
                <a:cubicBezTo>
                  <a:pt x="8769" y="20533"/>
                  <a:pt x="8789" y="20578"/>
                  <a:pt x="8789" y="20596"/>
                </a:cubicBezTo>
                <a:cubicBezTo>
                  <a:pt x="8789" y="20614"/>
                  <a:pt x="8800" y="20634"/>
                  <a:pt x="8815" y="20641"/>
                </a:cubicBezTo>
                <a:cubicBezTo>
                  <a:pt x="8830" y="20647"/>
                  <a:pt x="8844" y="20706"/>
                  <a:pt x="8846" y="20772"/>
                </a:cubicBezTo>
                <a:cubicBezTo>
                  <a:pt x="8847" y="20840"/>
                  <a:pt x="8866" y="20913"/>
                  <a:pt x="8891" y="20940"/>
                </a:cubicBezTo>
                <a:cubicBezTo>
                  <a:pt x="8915" y="20966"/>
                  <a:pt x="8957" y="21062"/>
                  <a:pt x="8983" y="21152"/>
                </a:cubicBezTo>
                <a:cubicBezTo>
                  <a:pt x="9030" y="21311"/>
                  <a:pt x="9040" y="21334"/>
                  <a:pt x="9116" y="21438"/>
                </a:cubicBezTo>
                <a:cubicBezTo>
                  <a:pt x="9135" y="21464"/>
                  <a:pt x="9151" y="21503"/>
                  <a:pt x="9151" y="21525"/>
                </a:cubicBezTo>
                <a:cubicBezTo>
                  <a:pt x="9151" y="21543"/>
                  <a:pt x="9159" y="21559"/>
                  <a:pt x="9168" y="21570"/>
                </a:cubicBezTo>
                <a:cubicBezTo>
                  <a:pt x="9185" y="21572"/>
                  <a:pt x="9204" y="21573"/>
                  <a:pt x="9233" y="21575"/>
                </a:cubicBezTo>
                <a:cubicBezTo>
                  <a:pt x="9344" y="21580"/>
                  <a:pt x="9781" y="21583"/>
                  <a:pt x="10645" y="21586"/>
                </a:cubicBezTo>
                <a:cubicBezTo>
                  <a:pt x="11888" y="21584"/>
                  <a:pt x="13133" y="21582"/>
                  <a:pt x="13129" y="21579"/>
                </a:cubicBezTo>
                <a:cubicBezTo>
                  <a:pt x="13118" y="21572"/>
                  <a:pt x="13122" y="21550"/>
                  <a:pt x="13137" y="21529"/>
                </a:cubicBezTo>
                <a:cubicBezTo>
                  <a:pt x="13169" y="21488"/>
                  <a:pt x="13145" y="21395"/>
                  <a:pt x="13107" y="21412"/>
                </a:cubicBezTo>
                <a:cubicBezTo>
                  <a:pt x="13075" y="21426"/>
                  <a:pt x="13018" y="21352"/>
                  <a:pt x="13018" y="21297"/>
                </a:cubicBezTo>
                <a:cubicBezTo>
                  <a:pt x="13018" y="21274"/>
                  <a:pt x="13001" y="21245"/>
                  <a:pt x="12979" y="21233"/>
                </a:cubicBezTo>
                <a:cubicBezTo>
                  <a:pt x="12948" y="21215"/>
                  <a:pt x="12940" y="21237"/>
                  <a:pt x="12941" y="21341"/>
                </a:cubicBezTo>
                <a:cubicBezTo>
                  <a:pt x="12942" y="21485"/>
                  <a:pt x="12901" y="21520"/>
                  <a:pt x="12825" y="21438"/>
                </a:cubicBezTo>
                <a:cubicBezTo>
                  <a:pt x="12774" y="21383"/>
                  <a:pt x="12742" y="21247"/>
                  <a:pt x="12734" y="21048"/>
                </a:cubicBezTo>
                <a:cubicBezTo>
                  <a:pt x="12731" y="20964"/>
                  <a:pt x="12708" y="20890"/>
                  <a:pt x="12666" y="20834"/>
                </a:cubicBezTo>
                <a:cubicBezTo>
                  <a:pt x="12630" y="20787"/>
                  <a:pt x="12572" y="20701"/>
                  <a:pt x="12536" y="20642"/>
                </a:cubicBezTo>
                <a:cubicBezTo>
                  <a:pt x="12501" y="20583"/>
                  <a:pt x="12447" y="20497"/>
                  <a:pt x="12417" y="20450"/>
                </a:cubicBezTo>
                <a:cubicBezTo>
                  <a:pt x="12387" y="20403"/>
                  <a:pt x="12350" y="20335"/>
                  <a:pt x="12335" y="20300"/>
                </a:cubicBezTo>
                <a:cubicBezTo>
                  <a:pt x="12319" y="20264"/>
                  <a:pt x="12284" y="20236"/>
                  <a:pt x="12258" y="20236"/>
                </a:cubicBezTo>
                <a:cubicBezTo>
                  <a:pt x="12200" y="20236"/>
                  <a:pt x="12112" y="20186"/>
                  <a:pt x="12112" y="20154"/>
                </a:cubicBezTo>
                <a:cubicBezTo>
                  <a:pt x="12112" y="20142"/>
                  <a:pt x="12050" y="20048"/>
                  <a:pt x="11976" y="19945"/>
                </a:cubicBezTo>
                <a:cubicBezTo>
                  <a:pt x="11860" y="19787"/>
                  <a:pt x="11824" y="19723"/>
                  <a:pt x="11811" y="19646"/>
                </a:cubicBezTo>
                <a:cubicBezTo>
                  <a:pt x="11804" y="19604"/>
                  <a:pt x="11695" y="19619"/>
                  <a:pt x="11630" y="19672"/>
                </a:cubicBezTo>
                <a:cubicBezTo>
                  <a:pt x="11575" y="19718"/>
                  <a:pt x="11547" y="19728"/>
                  <a:pt x="11518" y="19710"/>
                </a:cubicBezTo>
                <a:cubicBezTo>
                  <a:pt x="11487" y="19692"/>
                  <a:pt x="11487" y="19678"/>
                  <a:pt x="11516" y="19642"/>
                </a:cubicBezTo>
                <a:cubicBezTo>
                  <a:pt x="11564" y="19580"/>
                  <a:pt x="11563" y="19556"/>
                  <a:pt x="11513" y="19529"/>
                </a:cubicBezTo>
                <a:cubicBezTo>
                  <a:pt x="11467" y="19504"/>
                  <a:pt x="11451" y="19311"/>
                  <a:pt x="11491" y="19265"/>
                </a:cubicBezTo>
                <a:cubicBezTo>
                  <a:pt x="11503" y="19252"/>
                  <a:pt x="11495" y="19224"/>
                  <a:pt x="11471" y="19204"/>
                </a:cubicBezTo>
                <a:cubicBezTo>
                  <a:pt x="11446" y="19184"/>
                  <a:pt x="11404" y="19138"/>
                  <a:pt x="11378" y="19099"/>
                </a:cubicBezTo>
                <a:cubicBezTo>
                  <a:pt x="11334" y="19034"/>
                  <a:pt x="11334" y="19028"/>
                  <a:pt x="11388" y="19007"/>
                </a:cubicBezTo>
                <a:cubicBezTo>
                  <a:pt x="11425" y="18993"/>
                  <a:pt x="11447" y="18963"/>
                  <a:pt x="11447" y="18925"/>
                </a:cubicBezTo>
                <a:cubicBezTo>
                  <a:pt x="11447" y="18892"/>
                  <a:pt x="11468" y="18852"/>
                  <a:pt x="11492" y="18837"/>
                </a:cubicBezTo>
                <a:cubicBezTo>
                  <a:pt x="11517" y="18823"/>
                  <a:pt x="11529" y="18802"/>
                  <a:pt x="11519" y="18791"/>
                </a:cubicBezTo>
                <a:cubicBezTo>
                  <a:pt x="11509" y="18779"/>
                  <a:pt x="11486" y="18780"/>
                  <a:pt x="11462" y="18794"/>
                </a:cubicBezTo>
                <a:cubicBezTo>
                  <a:pt x="11401" y="18830"/>
                  <a:pt x="11379" y="18786"/>
                  <a:pt x="11405" y="18682"/>
                </a:cubicBezTo>
                <a:cubicBezTo>
                  <a:pt x="11418" y="18632"/>
                  <a:pt x="11424" y="18561"/>
                  <a:pt x="11420" y="18523"/>
                </a:cubicBezTo>
                <a:cubicBezTo>
                  <a:pt x="11410" y="18423"/>
                  <a:pt x="11439" y="18400"/>
                  <a:pt x="11526" y="18441"/>
                </a:cubicBezTo>
                <a:cubicBezTo>
                  <a:pt x="11594" y="18472"/>
                  <a:pt x="11598" y="18472"/>
                  <a:pt x="11598" y="18436"/>
                </a:cubicBezTo>
                <a:cubicBezTo>
                  <a:pt x="11598" y="18415"/>
                  <a:pt x="11613" y="18386"/>
                  <a:pt x="11632" y="18373"/>
                </a:cubicBezTo>
                <a:cubicBezTo>
                  <a:pt x="11675" y="18342"/>
                  <a:pt x="11648" y="18313"/>
                  <a:pt x="11539" y="18275"/>
                </a:cubicBezTo>
                <a:cubicBezTo>
                  <a:pt x="11458" y="18246"/>
                  <a:pt x="11452" y="18247"/>
                  <a:pt x="11437" y="18287"/>
                </a:cubicBezTo>
                <a:cubicBezTo>
                  <a:pt x="11418" y="18337"/>
                  <a:pt x="11356" y="18318"/>
                  <a:pt x="11356" y="18262"/>
                </a:cubicBezTo>
                <a:cubicBezTo>
                  <a:pt x="11356" y="18240"/>
                  <a:pt x="11309" y="18157"/>
                  <a:pt x="11252" y="18077"/>
                </a:cubicBezTo>
                <a:cubicBezTo>
                  <a:pt x="11146" y="17926"/>
                  <a:pt x="11140" y="17868"/>
                  <a:pt x="11237" y="17931"/>
                </a:cubicBezTo>
                <a:cubicBezTo>
                  <a:pt x="11268" y="17950"/>
                  <a:pt x="11307" y="17960"/>
                  <a:pt x="11325" y="17952"/>
                </a:cubicBezTo>
                <a:cubicBezTo>
                  <a:pt x="11342" y="17944"/>
                  <a:pt x="11409" y="17968"/>
                  <a:pt x="11474" y="18005"/>
                </a:cubicBezTo>
                <a:cubicBezTo>
                  <a:pt x="11539" y="18042"/>
                  <a:pt x="11606" y="18068"/>
                  <a:pt x="11622" y="18061"/>
                </a:cubicBezTo>
                <a:cubicBezTo>
                  <a:pt x="11637" y="18054"/>
                  <a:pt x="11689" y="18078"/>
                  <a:pt x="11737" y="18113"/>
                </a:cubicBezTo>
                <a:lnTo>
                  <a:pt x="11825" y="18179"/>
                </a:lnTo>
                <a:lnTo>
                  <a:pt x="11840" y="17937"/>
                </a:lnTo>
                <a:cubicBezTo>
                  <a:pt x="11859" y="17624"/>
                  <a:pt x="11912" y="17617"/>
                  <a:pt x="11924" y="17926"/>
                </a:cubicBezTo>
                <a:lnTo>
                  <a:pt x="11932" y="18157"/>
                </a:lnTo>
                <a:lnTo>
                  <a:pt x="12024" y="18142"/>
                </a:lnTo>
                <a:cubicBezTo>
                  <a:pt x="12203" y="18114"/>
                  <a:pt x="12281" y="18109"/>
                  <a:pt x="12610" y="18101"/>
                </a:cubicBezTo>
                <a:cubicBezTo>
                  <a:pt x="12793" y="18097"/>
                  <a:pt x="12977" y="18084"/>
                  <a:pt x="13018" y="18073"/>
                </a:cubicBezTo>
                <a:cubicBezTo>
                  <a:pt x="13060" y="18061"/>
                  <a:pt x="13155" y="18054"/>
                  <a:pt x="13230" y="18058"/>
                </a:cubicBezTo>
                <a:cubicBezTo>
                  <a:pt x="13304" y="18061"/>
                  <a:pt x="13386" y="18057"/>
                  <a:pt x="13411" y="18048"/>
                </a:cubicBezTo>
                <a:cubicBezTo>
                  <a:pt x="13436" y="18039"/>
                  <a:pt x="13606" y="18025"/>
                  <a:pt x="13788" y="18017"/>
                </a:cubicBezTo>
                <a:cubicBezTo>
                  <a:pt x="14120" y="18003"/>
                  <a:pt x="14241" y="17995"/>
                  <a:pt x="14498" y="17971"/>
                </a:cubicBezTo>
                <a:cubicBezTo>
                  <a:pt x="14573" y="17964"/>
                  <a:pt x="14961" y="17954"/>
                  <a:pt x="15359" y="17950"/>
                </a:cubicBezTo>
                <a:cubicBezTo>
                  <a:pt x="15758" y="17945"/>
                  <a:pt x="16220" y="17935"/>
                  <a:pt x="16387" y="17927"/>
                </a:cubicBezTo>
                <a:cubicBezTo>
                  <a:pt x="16808" y="17906"/>
                  <a:pt x="19170" y="17904"/>
                  <a:pt x="19664" y="17925"/>
                </a:cubicBezTo>
                <a:cubicBezTo>
                  <a:pt x="19889" y="17934"/>
                  <a:pt x="20269" y="17950"/>
                  <a:pt x="20510" y="17961"/>
                </a:cubicBezTo>
                <a:cubicBezTo>
                  <a:pt x="20751" y="17973"/>
                  <a:pt x="21095" y="17981"/>
                  <a:pt x="21274" y="17982"/>
                </a:cubicBezTo>
                <a:lnTo>
                  <a:pt x="21598" y="17983"/>
                </a:lnTo>
                <a:lnTo>
                  <a:pt x="21598" y="15687"/>
                </a:lnTo>
                <a:lnTo>
                  <a:pt x="21598" y="15675"/>
                </a:lnTo>
                <a:lnTo>
                  <a:pt x="21598" y="15674"/>
                </a:lnTo>
                <a:lnTo>
                  <a:pt x="21598" y="15623"/>
                </a:lnTo>
                <a:cubicBezTo>
                  <a:pt x="21598" y="11829"/>
                  <a:pt x="21588" y="9950"/>
                  <a:pt x="21569" y="9784"/>
                </a:cubicBezTo>
                <a:lnTo>
                  <a:pt x="21486" y="9792"/>
                </a:lnTo>
                <a:cubicBezTo>
                  <a:pt x="21423" y="9798"/>
                  <a:pt x="21215" y="9812"/>
                  <a:pt x="21024" y="9824"/>
                </a:cubicBezTo>
                <a:cubicBezTo>
                  <a:pt x="19884" y="9894"/>
                  <a:pt x="19581" y="9915"/>
                  <a:pt x="19242" y="9944"/>
                </a:cubicBezTo>
                <a:cubicBezTo>
                  <a:pt x="18731" y="9987"/>
                  <a:pt x="17450" y="10006"/>
                  <a:pt x="17157" y="9975"/>
                </a:cubicBezTo>
                <a:cubicBezTo>
                  <a:pt x="17032" y="9961"/>
                  <a:pt x="16577" y="9941"/>
                  <a:pt x="16145" y="9929"/>
                </a:cubicBezTo>
                <a:cubicBezTo>
                  <a:pt x="15713" y="9918"/>
                  <a:pt x="15094" y="9895"/>
                  <a:pt x="14770" y="9880"/>
                </a:cubicBezTo>
                <a:cubicBezTo>
                  <a:pt x="14446" y="9864"/>
                  <a:pt x="13916" y="9855"/>
                  <a:pt x="13592" y="9858"/>
                </a:cubicBezTo>
                <a:cubicBezTo>
                  <a:pt x="12716" y="9867"/>
                  <a:pt x="12586" y="9849"/>
                  <a:pt x="11266" y="9521"/>
                </a:cubicBezTo>
                <a:cubicBezTo>
                  <a:pt x="10892" y="9429"/>
                  <a:pt x="10552" y="9341"/>
                  <a:pt x="10511" y="9328"/>
                </a:cubicBezTo>
                <a:cubicBezTo>
                  <a:pt x="10469" y="9315"/>
                  <a:pt x="10421" y="9303"/>
                  <a:pt x="10405" y="9302"/>
                </a:cubicBezTo>
                <a:cubicBezTo>
                  <a:pt x="10388" y="9300"/>
                  <a:pt x="10334" y="9286"/>
                  <a:pt x="10284" y="9271"/>
                </a:cubicBezTo>
                <a:cubicBezTo>
                  <a:pt x="9948" y="9169"/>
                  <a:pt x="8182" y="8751"/>
                  <a:pt x="7807" y="8685"/>
                </a:cubicBezTo>
                <a:cubicBezTo>
                  <a:pt x="7773" y="8679"/>
                  <a:pt x="7678" y="8655"/>
                  <a:pt x="7595" y="8631"/>
                </a:cubicBezTo>
                <a:cubicBezTo>
                  <a:pt x="7322" y="8554"/>
                  <a:pt x="6871" y="8457"/>
                  <a:pt x="6791" y="8457"/>
                </a:cubicBezTo>
                <a:cubicBezTo>
                  <a:pt x="6748" y="8457"/>
                  <a:pt x="6633" y="8438"/>
                  <a:pt x="6534" y="8415"/>
                </a:cubicBezTo>
                <a:cubicBezTo>
                  <a:pt x="6334" y="8369"/>
                  <a:pt x="6051" y="8330"/>
                  <a:pt x="5788" y="8313"/>
                </a:cubicBezTo>
                <a:cubicBezTo>
                  <a:pt x="5496" y="8295"/>
                  <a:pt x="5075" y="8397"/>
                  <a:pt x="4755" y="8564"/>
                </a:cubicBezTo>
                <a:cubicBezTo>
                  <a:pt x="4625" y="8632"/>
                  <a:pt x="4561" y="8657"/>
                  <a:pt x="4507" y="8653"/>
                </a:cubicBezTo>
                <a:lnTo>
                  <a:pt x="4497" y="8657"/>
                </a:lnTo>
                <a:lnTo>
                  <a:pt x="4487" y="8650"/>
                </a:lnTo>
                <a:cubicBezTo>
                  <a:pt x="4458" y="8644"/>
                  <a:pt x="4429" y="8630"/>
                  <a:pt x="4395" y="8604"/>
                </a:cubicBezTo>
                <a:cubicBezTo>
                  <a:pt x="4295" y="8529"/>
                  <a:pt x="4183" y="8493"/>
                  <a:pt x="4106" y="8510"/>
                </a:cubicBezTo>
                <a:cubicBezTo>
                  <a:pt x="4077" y="8517"/>
                  <a:pt x="4036" y="8507"/>
                  <a:pt x="4014" y="8488"/>
                </a:cubicBezTo>
                <a:cubicBezTo>
                  <a:pt x="3991" y="8469"/>
                  <a:pt x="3915" y="8434"/>
                  <a:pt x="3844" y="8411"/>
                </a:cubicBezTo>
                <a:cubicBezTo>
                  <a:pt x="3773" y="8387"/>
                  <a:pt x="3669" y="8327"/>
                  <a:pt x="3611" y="8277"/>
                </a:cubicBezTo>
                <a:lnTo>
                  <a:pt x="3505" y="8186"/>
                </a:lnTo>
                <a:lnTo>
                  <a:pt x="3579" y="8083"/>
                </a:lnTo>
                <a:cubicBezTo>
                  <a:pt x="3619" y="8027"/>
                  <a:pt x="3658" y="7976"/>
                  <a:pt x="3664" y="7972"/>
                </a:cubicBezTo>
                <a:cubicBezTo>
                  <a:pt x="3671" y="7967"/>
                  <a:pt x="3721" y="8012"/>
                  <a:pt x="3775" y="8071"/>
                </a:cubicBezTo>
                <a:cubicBezTo>
                  <a:pt x="3900" y="8207"/>
                  <a:pt x="3940" y="8211"/>
                  <a:pt x="3859" y="8078"/>
                </a:cubicBezTo>
                <a:cubicBezTo>
                  <a:pt x="3769" y="7932"/>
                  <a:pt x="3677" y="7872"/>
                  <a:pt x="3470" y="7828"/>
                </a:cubicBezTo>
                <a:cubicBezTo>
                  <a:pt x="3364" y="7806"/>
                  <a:pt x="3276" y="7773"/>
                  <a:pt x="3258" y="7750"/>
                </a:cubicBezTo>
                <a:cubicBezTo>
                  <a:pt x="3241" y="7728"/>
                  <a:pt x="3215" y="7709"/>
                  <a:pt x="3201" y="7709"/>
                </a:cubicBezTo>
                <a:cubicBezTo>
                  <a:pt x="3143" y="7709"/>
                  <a:pt x="3142" y="7784"/>
                  <a:pt x="3199" y="7853"/>
                </a:cubicBezTo>
                <a:cubicBezTo>
                  <a:pt x="3288" y="7959"/>
                  <a:pt x="3248" y="7973"/>
                  <a:pt x="3090" y="7894"/>
                </a:cubicBezTo>
                <a:cubicBezTo>
                  <a:pt x="3015" y="7857"/>
                  <a:pt x="2856" y="7783"/>
                  <a:pt x="2736" y="7730"/>
                </a:cubicBezTo>
                <a:cubicBezTo>
                  <a:pt x="2481" y="7616"/>
                  <a:pt x="2391" y="7532"/>
                  <a:pt x="2095" y="7122"/>
                </a:cubicBezTo>
                <a:cubicBezTo>
                  <a:pt x="1897" y="6848"/>
                  <a:pt x="1829" y="6684"/>
                  <a:pt x="1899" y="6653"/>
                </a:cubicBezTo>
                <a:cubicBezTo>
                  <a:pt x="1957" y="6628"/>
                  <a:pt x="2015" y="6680"/>
                  <a:pt x="2159" y="6888"/>
                </a:cubicBezTo>
                <a:cubicBezTo>
                  <a:pt x="2319" y="7119"/>
                  <a:pt x="2466" y="7246"/>
                  <a:pt x="2731" y="7380"/>
                </a:cubicBezTo>
                <a:cubicBezTo>
                  <a:pt x="2836" y="7432"/>
                  <a:pt x="2928" y="7488"/>
                  <a:pt x="2938" y="7505"/>
                </a:cubicBezTo>
                <a:cubicBezTo>
                  <a:pt x="2967" y="7559"/>
                  <a:pt x="2895" y="7567"/>
                  <a:pt x="2803" y="7520"/>
                </a:cubicBezTo>
                <a:cubicBezTo>
                  <a:pt x="2736" y="7484"/>
                  <a:pt x="2716" y="7480"/>
                  <a:pt x="2716" y="7504"/>
                </a:cubicBezTo>
                <a:cubicBezTo>
                  <a:pt x="2716" y="7542"/>
                  <a:pt x="2853" y="7660"/>
                  <a:pt x="2931" y="7689"/>
                </a:cubicBezTo>
                <a:cubicBezTo>
                  <a:pt x="2983" y="7709"/>
                  <a:pt x="2984" y="7705"/>
                  <a:pt x="2956" y="7654"/>
                </a:cubicBezTo>
                <a:cubicBezTo>
                  <a:pt x="2919" y="7585"/>
                  <a:pt x="2963" y="7539"/>
                  <a:pt x="3064" y="7539"/>
                </a:cubicBezTo>
                <a:cubicBezTo>
                  <a:pt x="3101" y="7539"/>
                  <a:pt x="3153" y="7517"/>
                  <a:pt x="3178" y="7491"/>
                </a:cubicBezTo>
                <a:cubicBezTo>
                  <a:pt x="3217" y="7449"/>
                  <a:pt x="3228" y="7446"/>
                  <a:pt x="3272" y="7472"/>
                </a:cubicBezTo>
                <a:cubicBezTo>
                  <a:pt x="3281" y="7477"/>
                  <a:pt x="3286" y="7478"/>
                  <a:pt x="3293" y="7482"/>
                </a:cubicBezTo>
                <a:cubicBezTo>
                  <a:pt x="3300" y="7482"/>
                  <a:pt x="3304" y="7481"/>
                  <a:pt x="3310" y="7482"/>
                </a:cubicBezTo>
                <a:lnTo>
                  <a:pt x="3339" y="7485"/>
                </a:lnTo>
                <a:cubicBezTo>
                  <a:pt x="3340" y="7473"/>
                  <a:pt x="3323" y="7450"/>
                  <a:pt x="3283" y="7425"/>
                </a:cubicBezTo>
                <a:cubicBezTo>
                  <a:pt x="3217" y="7381"/>
                  <a:pt x="3203" y="7379"/>
                  <a:pt x="3178" y="7408"/>
                </a:cubicBezTo>
                <a:cubicBezTo>
                  <a:pt x="3151" y="7437"/>
                  <a:pt x="3140" y="7437"/>
                  <a:pt x="3067" y="7403"/>
                </a:cubicBezTo>
                <a:cubicBezTo>
                  <a:pt x="3022" y="7383"/>
                  <a:pt x="2992" y="7359"/>
                  <a:pt x="3000" y="7350"/>
                </a:cubicBezTo>
                <a:cubicBezTo>
                  <a:pt x="3008" y="7341"/>
                  <a:pt x="2964" y="7286"/>
                  <a:pt x="2902" y="7228"/>
                </a:cubicBezTo>
                <a:cubicBezTo>
                  <a:pt x="2841" y="7170"/>
                  <a:pt x="2772" y="7093"/>
                  <a:pt x="2748" y="7058"/>
                </a:cubicBezTo>
                <a:cubicBezTo>
                  <a:pt x="2724" y="7023"/>
                  <a:pt x="2661" y="6951"/>
                  <a:pt x="2609" y="6898"/>
                </a:cubicBezTo>
                <a:cubicBezTo>
                  <a:pt x="2556" y="6845"/>
                  <a:pt x="2505" y="6778"/>
                  <a:pt x="2495" y="6748"/>
                </a:cubicBezTo>
                <a:cubicBezTo>
                  <a:pt x="2485" y="6719"/>
                  <a:pt x="2445" y="6685"/>
                  <a:pt x="2407" y="6673"/>
                </a:cubicBezTo>
                <a:cubicBezTo>
                  <a:pt x="2365" y="6660"/>
                  <a:pt x="2343" y="6637"/>
                  <a:pt x="2349" y="6613"/>
                </a:cubicBezTo>
                <a:cubicBezTo>
                  <a:pt x="2354" y="6592"/>
                  <a:pt x="2319" y="6529"/>
                  <a:pt x="2273" y="6474"/>
                </a:cubicBezTo>
                <a:cubicBezTo>
                  <a:pt x="2201" y="6389"/>
                  <a:pt x="2160" y="6323"/>
                  <a:pt x="2144" y="6274"/>
                </a:cubicBezTo>
                <a:cubicBezTo>
                  <a:pt x="2109" y="6221"/>
                  <a:pt x="2049" y="6155"/>
                  <a:pt x="1991" y="6112"/>
                </a:cubicBezTo>
                <a:cubicBezTo>
                  <a:pt x="1970" y="6097"/>
                  <a:pt x="1958" y="6086"/>
                  <a:pt x="1942" y="6074"/>
                </a:cubicBezTo>
                <a:cubicBezTo>
                  <a:pt x="1932" y="6071"/>
                  <a:pt x="1922" y="6068"/>
                  <a:pt x="1910" y="6060"/>
                </a:cubicBezTo>
                <a:cubicBezTo>
                  <a:pt x="1895" y="6049"/>
                  <a:pt x="1893" y="6040"/>
                  <a:pt x="1897" y="6032"/>
                </a:cubicBezTo>
                <a:cubicBezTo>
                  <a:pt x="1866" y="5996"/>
                  <a:pt x="1878" y="5978"/>
                  <a:pt x="1934" y="5957"/>
                </a:cubicBezTo>
                <a:cubicBezTo>
                  <a:pt x="2046" y="5914"/>
                  <a:pt x="2107" y="5775"/>
                  <a:pt x="2104" y="5570"/>
                </a:cubicBezTo>
                <a:lnTo>
                  <a:pt x="2100" y="5386"/>
                </a:lnTo>
                <a:lnTo>
                  <a:pt x="2318" y="5221"/>
                </a:lnTo>
                <a:cubicBezTo>
                  <a:pt x="2438" y="5131"/>
                  <a:pt x="2535" y="5049"/>
                  <a:pt x="2535" y="5040"/>
                </a:cubicBezTo>
                <a:cubicBezTo>
                  <a:pt x="2535" y="5030"/>
                  <a:pt x="2582" y="4971"/>
                  <a:pt x="2641" y="4908"/>
                </a:cubicBezTo>
                <a:lnTo>
                  <a:pt x="2748" y="4794"/>
                </a:lnTo>
                <a:lnTo>
                  <a:pt x="3050" y="4783"/>
                </a:lnTo>
                <a:cubicBezTo>
                  <a:pt x="3122" y="4781"/>
                  <a:pt x="3186" y="4780"/>
                  <a:pt x="3241" y="4781"/>
                </a:cubicBezTo>
                <a:lnTo>
                  <a:pt x="3233" y="4566"/>
                </a:lnTo>
                <a:cubicBezTo>
                  <a:pt x="3228" y="4425"/>
                  <a:pt x="3238" y="4320"/>
                  <a:pt x="3260" y="4292"/>
                </a:cubicBezTo>
                <a:cubicBezTo>
                  <a:pt x="3298" y="4242"/>
                  <a:pt x="3315" y="4196"/>
                  <a:pt x="3342" y="4071"/>
                </a:cubicBezTo>
                <a:cubicBezTo>
                  <a:pt x="3364" y="3968"/>
                  <a:pt x="3463" y="3928"/>
                  <a:pt x="3570" y="3978"/>
                </a:cubicBezTo>
                <a:cubicBezTo>
                  <a:pt x="3628" y="4004"/>
                  <a:pt x="3649" y="4005"/>
                  <a:pt x="3691" y="3984"/>
                </a:cubicBezTo>
                <a:cubicBezTo>
                  <a:pt x="3720" y="3969"/>
                  <a:pt x="3743" y="3936"/>
                  <a:pt x="3743" y="3911"/>
                </a:cubicBezTo>
                <a:cubicBezTo>
                  <a:pt x="3743" y="3848"/>
                  <a:pt x="3795" y="3835"/>
                  <a:pt x="3881" y="3874"/>
                </a:cubicBezTo>
                <a:cubicBezTo>
                  <a:pt x="3939" y="3901"/>
                  <a:pt x="3955" y="3927"/>
                  <a:pt x="3955" y="3995"/>
                </a:cubicBezTo>
                <a:cubicBezTo>
                  <a:pt x="3955" y="4047"/>
                  <a:pt x="3967" y="4076"/>
                  <a:pt x="3985" y="4068"/>
                </a:cubicBezTo>
                <a:cubicBezTo>
                  <a:pt x="4002" y="4061"/>
                  <a:pt x="4015" y="4013"/>
                  <a:pt x="4015" y="3962"/>
                </a:cubicBezTo>
                <a:cubicBezTo>
                  <a:pt x="4015" y="3893"/>
                  <a:pt x="4035" y="3852"/>
                  <a:pt x="4094" y="3802"/>
                </a:cubicBezTo>
                <a:cubicBezTo>
                  <a:pt x="4170" y="3738"/>
                  <a:pt x="4176" y="3737"/>
                  <a:pt x="4232" y="3772"/>
                </a:cubicBezTo>
                <a:cubicBezTo>
                  <a:pt x="4320" y="3829"/>
                  <a:pt x="4372" y="3927"/>
                  <a:pt x="4383" y="4057"/>
                </a:cubicBezTo>
                <a:cubicBezTo>
                  <a:pt x="4390" y="4142"/>
                  <a:pt x="4383" y="4174"/>
                  <a:pt x="4356" y="4170"/>
                </a:cubicBezTo>
                <a:cubicBezTo>
                  <a:pt x="4290" y="4160"/>
                  <a:pt x="4307" y="4329"/>
                  <a:pt x="4374" y="4355"/>
                </a:cubicBezTo>
                <a:cubicBezTo>
                  <a:pt x="4414" y="4370"/>
                  <a:pt x="4447" y="4427"/>
                  <a:pt x="4483" y="4542"/>
                </a:cubicBezTo>
                <a:cubicBezTo>
                  <a:pt x="4512" y="4634"/>
                  <a:pt x="4553" y="4724"/>
                  <a:pt x="4576" y="4742"/>
                </a:cubicBezTo>
                <a:cubicBezTo>
                  <a:pt x="4598" y="4760"/>
                  <a:pt x="4661" y="4842"/>
                  <a:pt x="4713" y="4923"/>
                </a:cubicBezTo>
                <a:cubicBezTo>
                  <a:pt x="4805" y="5066"/>
                  <a:pt x="4869" y="5122"/>
                  <a:pt x="4940" y="5124"/>
                </a:cubicBezTo>
                <a:cubicBezTo>
                  <a:pt x="4959" y="5124"/>
                  <a:pt x="4968" y="5103"/>
                  <a:pt x="4960" y="5074"/>
                </a:cubicBezTo>
                <a:cubicBezTo>
                  <a:pt x="4938" y="4993"/>
                  <a:pt x="5075" y="4952"/>
                  <a:pt x="5168" y="5011"/>
                </a:cubicBezTo>
                <a:cubicBezTo>
                  <a:pt x="5243" y="5059"/>
                  <a:pt x="5219" y="5166"/>
                  <a:pt x="5121" y="5221"/>
                </a:cubicBezTo>
                <a:cubicBezTo>
                  <a:pt x="5070" y="5250"/>
                  <a:pt x="5042" y="5287"/>
                  <a:pt x="5042" y="5327"/>
                </a:cubicBezTo>
                <a:lnTo>
                  <a:pt x="5042" y="5387"/>
                </a:lnTo>
                <a:lnTo>
                  <a:pt x="5103" y="5333"/>
                </a:lnTo>
                <a:cubicBezTo>
                  <a:pt x="5136" y="5303"/>
                  <a:pt x="5163" y="5269"/>
                  <a:pt x="5163" y="5258"/>
                </a:cubicBezTo>
                <a:cubicBezTo>
                  <a:pt x="5163" y="5247"/>
                  <a:pt x="5184" y="5225"/>
                  <a:pt x="5209" y="5210"/>
                </a:cubicBezTo>
                <a:cubicBezTo>
                  <a:pt x="5233" y="5196"/>
                  <a:pt x="5245" y="5176"/>
                  <a:pt x="5237" y="5167"/>
                </a:cubicBezTo>
                <a:cubicBezTo>
                  <a:pt x="5229" y="5157"/>
                  <a:pt x="5237" y="5143"/>
                  <a:pt x="5256" y="5134"/>
                </a:cubicBezTo>
                <a:cubicBezTo>
                  <a:pt x="5303" y="5114"/>
                  <a:pt x="5544" y="4747"/>
                  <a:pt x="5579" y="4642"/>
                </a:cubicBezTo>
                <a:cubicBezTo>
                  <a:pt x="5596" y="4594"/>
                  <a:pt x="5610" y="4472"/>
                  <a:pt x="5613" y="4373"/>
                </a:cubicBezTo>
                <a:cubicBezTo>
                  <a:pt x="5622" y="4073"/>
                  <a:pt x="5460" y="3801"/>
                  <a:pt x="5272" y="3801"/>
                </a:cubicBezTo>
                <a:cubicBezTo>
                  <a:pt x="5231" y="3801"/>
                  <a:pt x="5163" y="3791"/>
                  <a:pt x="5120" y="3779"/>
                </a:cubicBezTo>
                <a:cubicBezTo>
                  <a:pt x="5026" y="3754"/>
                  <a:pt x="4559" y="3422"/>
                  <a:pt x="4559" y="3381"/>
                </a:cubicBezTo>
                <a:cubicBezTo>
                  <a:pt x="4559" y="3337"/>
                  <a:pt x="4715" y="3128"/>
                  <a:pt x="4762" y="3104"/>
                </a:cubicBezTo>
                <a:cubicBezTo>
                  <a:pt x="4773" y="3088"/>
                  <a:pt x="4785" y="3072"/>
                  <a:pt x="4797" y="3056"/>
                </a:cubicBezTo>
                <a:cubicBezTo>
                  <a:pt x="4799" y="3025"/>
                  <a:pt x="4827" y="2990"/>
                  <a:pt x="4863" y="2968"/>
                </a:cubicBezTo>
                <a:cubicBezTo>
                  <a:pt x="4864" y="2967"/>
                  <a:pt x="4864" y="2965"/>
                  <a:pt x="4864" y="2964"/>
                </a:cubicBezTo>
                <a:lnTo>
                  <a:pt x="4967" y="2836"/>
                </a:lnTo>
                <a:lnTo>
                  <a:pt x="4980" y="2816"/>
                </a:lnTo>
                <a:cubicBezTo>
                  <a:pt x="4981" y="2770"/>
                  <a:pt x="4983" y="2720"/>
                  <a:pt x="4984" y="2702"/>
                </a:cubicBezTo>
                <a:cubicBezTo>
                  <a:pt x="4985" y="2679"/>
                  <a:pt x="4950" y="2614"/>
                  <a:pt x="4908" y="2556"/>
                </a:cubicBezTo>
                <a:cubicBezTo>
                  <a:pt x="4866" y="2498"/>
                  <a:pt x="4831" y="2432"/>
                  <a:pt x="4831" y="2408"/>
                </a:cubicBezTo>
                <a:cubicBezTo>
                  <a:pt x="4831" y="2372"/>
                  <a:pt x="4823" y="2369"/>
                  <a:pt x="4787" y="2390"/>
                </a:cubicBezTo>
                <a:cubicBezTo>
                  <a:pt x="4725" y="2427"/>
                  <a:pt x="4623" y="2400"/>
                  <a:pt x="4490" y="2309"/>
                </a:cubicBezTo>
                <a:lnTo>
                  <a:pt x="4376" y="2232"/>
                </a:lnTo>
                <a:lnTo>
                  <a:pt x="4395" y="2092"/>
                </a:lnTo>
                <a:cubicBezTo>
                  <a:pt x="4408" y="1989"/>
                  <a:pt x="4397" y="1902"/>
                  <a:pt x="4351" y="1756"/>
                </a:cubicBezTo>
                <a:cubicBezTo>
                  <a:pt x="4277" y="1524"/>
                  <a:pt x="4270" y="1327"/>
                  <a:pt x="4332" y="1182"/>
                </a:cubicBezTo>
                <a:cubicBezTo>
                  <a:pt x="4382" y="1066"/>
                  <a:pt x="4390" y="983"/>
                  <a:pt x="4344" y="1065"/>
                </a:cubicBezTo>
                <a:lnTo>
                  <a:pt x="4316" y="1117"/>
                </a:lnTo>
                <a:lnTo>
                  <a:pt x="4240" y="1066"/>
                </a:lnTo>
                <a:cubicBezTo>
                  <a:pt x="4199" y="1038"/>
                  <a:pt x="4166" y="1006"/>
                  <a:pt x="4166" y="992"/>
                </a:cubicBezTo>
                <a:cubicBezTo>
                  <a:pt x="4166" y="966"/>
                  <a:pt x="4033" y="891"/>
                  <a:pt x="3945" y="868"/>
                </a:cubicBezTo>
                <a:cubicBezTo>
                  <a:pt x="3902" y="856"/>
                  <a:pt x="3893" y="840"/>
                  <a:pt x="3908" y="792"/>
                </a:cubicBezTo>
                <a:cubicBezTo>
                  <a:pt x="3919" y="756"/>
                  <a:pt x="3914" y="724"/>
                  <a:pt x="3896" y="716"/>
                </a:cubicBezTo>
                <a:cubicBezTo>
                  <a:pt x="3878" y="708"/>
                  <a:pt x="3864" y="664"/>
                  <a:pt x="3864" y="618"/>
                </a:cubicBezTo>
                <a:cubicBezTo>
                  <a:pt x="3864" y="573"/>
                  <a:pt x="3849" y="529"/>
                  <a:pt x="3831" y="521"/>
                </a:cubicBezTo>
                <a:cubicBezTo>
                  <a:pt x="3812" y="513"/>
                  <a:pt x="3805" y="484"/>
                  <a:pt x="3812" y="456"/>
                </a:cubicBezTo>
                <a:cubicBezTo>
                  <a:pt x="3822" y="418"/>
                  <a:pt x="3811" y="405"/>
                  <a:pt x="3772" y="405"/>
                </a:cubicBezTo>
                <a:cubicBezTo>
                  <a:pt x="3710" y="405"/>
                  <a:pt x="3640" y="351"/>
                  <a:pt x="3664" y="323"/>
                </a:cubicBezTo>
                <a:cubicBezTo>
                  <a:pt x="3674" y="312"/>
                  <a:pt x="3647" y="299"/>
                  <a:pt x="3606" y="293"/>
                </a:cubicBezTo>
                <a:cubicBezTo>
                  <a:pt x="3585" y="290"/>
                  <a:pt x="3565" y="289"/>
                  <a:pt x="3549" y="290"/>
                </a:cubicBezTo>
                <a:close/>
                <a:moveTo>
                  <a:pt x="5422" y="692"/>
                </a:moveTo>
                <a:cubicBezTo>
                  <a:pt x="5412" y="697"/>
                  <a:pt x="5407" y="725"/>
                  <a:pt x="5408" y="769"/>
                </a:cubicBezTo>
                <a:lnTo>
                  <a:pt x="5412" y="864"/>
                </a:lnTo>
                <a:lnTo>
                  <a:pt x="5437" y="789"/>
                </a:lnTo>
                <a:cubicBezTo>
                  <a:pt x="5451" y="745"/>
                  <a:pt x="5450" y="706"/>
                  <a:pt x="5433" y="694"/>
                </a:cubicBezTo>
                <a:cubicBezTo>
                  <a:pt x="5429" y="691"/>
                  <a:pt x="5425" y="690"/>
                  <a:pt x="5422" y="692"/>
                </a:cubicBezTo>
                <a:close/>
                <a:moveTo>
                  <a:pt x="5789" y="839"/>
                </a:moveTo>
                <a:cubicBezTo>
                  <a:pt x="5784" y="838"/>
                  <a:pt x="5777" y="839"/>
                  <a:pt x="5769" y="841"/>
                </a:cubicBezTo>
                <a:cubicBezTo>
                  <a:pt x="5769" y="842"/>
                  <a:pt x="5769" y="843"/>
                  <a:pt x="5769" y="843"/>
                </a:cubicBezTo>
                <a:cubicBezTo>
                  <a:pt x="5764" y="845"/>
                  <a:pt x="5761" y="851"/>
                  <a:pt x="5757" y="856"/>
                </a:cubicBezTo>
                <a:cubicBezTo>
                  <a:pt x="5753" y="860"/>
                  <a:pt x="5750" y="862"/>
                  <a:pt x="5747" y="866"/>
                </a:cubicBezTo>
                <a:cubicBezTo>
                  <a:pt x="5745" y="871"/>
                  <a:pt x="5744" y="877"/>
                  <a:pt x="5742" y="883"/>
                </a:cubicBezTo>
                <a:cubicBezTo>
                  <a:pt x="5747" y="888"/>
                  <a:pt x="5755" y="891"/>
                  <a:pt x="5767" y="885"/>
                </a:cubicBezTo>
                <a:cubicBezTo>
                  <a:pt x="5784" y="878"/>
                  <a:pt x="5798" y="863"/>
                  <a:pt x="5798" y="851"/>
                </a:cubicBezTo>
                <a:cubicBezTo>
                  <a:pt x="5798" y="845"/>
                  <a:pt x="5795" y="841"/>
                  <a:pt x="5789" y="839"/>
                </a:cubicBezTo>
                <a:close/>
                <a:moveTo>
                  <a:pt x="5385" y="928"/>
                </a:moveTo>
                <a:cubicBezTo>
                  <a:pt x="5379" y="932"/>
                  <a:pt x="5375" y="939"/>
                  <a:pt x="5375" y="948"/>
                </a:cubicBezTo>
                <a:cubicBezTo>
                  <a:pt x="5375" y="986"/>
                  <a:pt x="5392" y="991"/>
                  <a:pt x="5418" y="961"/>
                </a:cubicBezTo>
                <a:cubicBezTo>
                  <a:pt x="5428" y="950"/>
                  <a:pt x="5423" y="935"/>
                  <a:pt x="5407" y="928"/>
                </a:cubicBezTo>
                <a:cubicBezTo>
                  <a:pt x="5398" y="924"/>
                  <a:pt x="5390" y="924"/>
                  <a:pt x="5385" y="928"/>
                </a:cubicBezTo>
                <a:close/>
                <a:moveTo>
                  <a:pt x="5331" y="1097"/>
                </a:moveTo>
                <a:cubicBezTo>
                  <a:pt x="5325" y="1103"/>
                  <a:pt x="5310" y="1128"/>
                  <a:pt x="5287" y="1174"/>
                </a:cubicBezTo>
                <a:cubicBezTo>
                  <a:pt x="5255" y="1238"/>
                  <a:pt x="5228" y="1315"/>
                  <a:pt x="5229" y="1345"/>
                </a:cubicBezTo>
                <a:cubicBezTo>
                  <a:pt x="5230" y="1409"/>
                  <a:pt x="5305" y="1251"/>
                  <a:pt x="5329" y="1132"/>
                </a:cubicBezTo>
                <a:cubicBezTo>
                  <a:pt x="5336" y="1102"/>
                  <a:pt x="5338" y="1090"/>
                  <a:pt x="5331" y="1097"/>
                </a:cubicBezTo>
                <a:close/>
                <a:moveTo>
                  <a:pt x="3495" y="4215"/>
                </a:moveTo>
                <a:cubicBezTo>
                  <a:pt x="3487" y="4210"/>
                  <a:pt x="3464" y="4220"/>
                  <a:pt x="3443" y="4237"/>
                </a:cubicBezTo>
                <a:cubicBezTo>
                  <a:pt x="3419" y="4258"/>
                  <a:pt x="3416" y="4271"/>
                  <a:pt x="3436" y="4271"/>
                </a:cubicBezTo>
                <a:cubicBezTo>
                  <a:pt x="3473" y="4271"/>
                  <a:pt x="3516" y="4230"/>
                  <a:pt x="3495" y="4215"/>
                </a:cubicBezTo>
                <a:close/>
                <a:moveTo>
                  <a:pt x="3967" y="4321"/>
                </a:moveTo>
                <a:cubicBezTo>
                  <a:pt x="3957" y="4322"/>
                  <a:pt x="3958" y="4340"/>
                  <a:pt x="3968" y="4377"/>
                </a:cubicBezTo>
                <a:cubicBezTo>
                  <a:pt x="3980" y="4419"/>
                  <a:pt x="3993" y="4465"/>
                  <a:pt x="3997" y="4481"/>
                </a:cubicBezTo>
                <a:cubicBezTo>
                  <a:pt x="4001" y="4496"/>
                  <a:pt x="4023" y="4518"/>
                  <a:pt x="4047" y="4528"/>
                </a:cubicBezTo>
                <a:cubicBezTo>
                  <a:pt x="4128" y="4565"/>
                  <a:pt x="4133" y="4549"/>
                  <a:pt x="4072" y="4447"/>
                </a:cubicBezTo>
                <a:cubicBezTo>
                  <a:pt x="4021" y="4363"/>
                  <a:pt x="3982" y="4318"/>
                  <a:pt x="3967" y="4321"/>
                </a:cubicBezTo>
                <a:close/>
                <a:moveTo>
                  <a:pt x="3668" y="4482"/>
                </a:moveTo>
                <a:cubicBezTo>
                  <a:pt x="3660" y="4486"/>
                  <a:pt x="3649" y="4497"/>
                  <a:pt x="3636" y="4516"/>
                </a:cubicBezTo>
                <a:cubicBezTo>
                  <a:pt x="3612" y="4552"/>
                  <a:pt x="3553" y="4627"/>
                  <a:pt x="3503" y="4682"/>
                </a:cubicBezTo>
                <a:cubicBezTo>
                  <a:pt x="3454" y="4738"/>
                  <a:pt x="3424" y="4783"/>
                  <a:pt x="3438" y="4783"/>
                </a:cubicBezTo>
                <a:cubicBezTo>
                  <a:pt x="3471" y="4783"/>
                  <a:pt x="3599" y="4661"/>
                  <a:pt x="3646" y="4584"/>
                </a:cubicBezTo>
                <a:cubicBezTo>
                  <a:pt x="3686" y="4519"/>
                  <a:pt x="3691" y="4470"/>
                  <a:pt x="3668" y="4482"/>
                </a:cubicBezTo>
                <a:close/>
                <a:moveTo>
                  <a:pt x="3361" y="4540"/>
                </a:moveTo>
                <a:cubicBezTo>
                  <a:pt x="3358" y="4545"/>
                  <a:pt x="3356" y="4555"/>
                  <a:pt x="3356" y="4570"/>
                </a:cubicBezTo>
                <a:cubicBezTo>
                  <a:pt x="3356" y="4599"/>
                  <a:pt x="3362" y="4612"/>
                  <a:pt x="3371" y="4597"/>
                </a:cubicBezTo>
                <a:cubicBezTo>
                  <a:pt x="3379" y="4582"/>
                  <a:pt x="3379" y="4558"/>
                  <a:pt x="3371" y="4544"/>
                </a:cubicBezTo>
                <a:cubicBezTo>
                  <a:pt x="3367" y="4536"/>
                  <a:pt x="3363" y="4535"/>
                  <a:pt x="3361" y="4540"/>
                </a:cubicBezTo>
                <a:close/>
                <a:moveTo>
                  <a:pt x="4831" y="5633"/>
                </a:moveTo>
                <a:cubicBezTo>
                  <a:pt x="4831" y="5618"/>
                  <a:pt x="4691" y="5705"/>
                  <a:pt x="4520" y="5825"/>
                </a:cubicBezTo>
                <a:cubicBezTo>
                  <a:pt x="4350" y="5945"/>
                  <a:pt x="4194" y="6043"/>
                  <a:pt x="4175" y="6043"/>
                </a:cubicBezTo>
                <a:cubicBezTo>
                  <a:pt x="4155" y="6043"/>
                  <a:pt x="4131" y="6053"/>
                  <a:pt x="4121" y="6065"/>
                </a:cubicBezTo>
                <a:cubicBezTo>
                  <a:pt x="4086" y="6104"/>
                  <a:pt x="4185" y="6087"/>
                  <a:pt x="4282" y="6036"/>
                </a:cubicBezTo>
                <a:cubicBezTo>
                  <a:pt x="4427" y="5961"/>
                  <a:pt x="4831" y="5663"/>
                  <a:pt x="4831" y="5633"/>
                </a:cubicBezTo>
                <a:close/>
                <a:moveTo>
                  <a:pt x="4715" y="6353"/>
                </a:moveTo>
                <a:lnTo>
                  <a:pt x="4713" y="6421"/>
                </a:lnTo>
                <a:cubicBezTo>
                  <a:pt x="4712" y="6458"/>
                  <a:pt x="4702" y="6503"/>
                  <a:pt x="4692" y="6522"/>
                </a:cubicBezTo>
                <a:cubicBezTo>
                  <a:pt x="4679" y="6546"/>
                  <a:pt x="4691" y="6556"/>
                  <a:pt x="4735" y="6556"/>
                </a:cubicBezTo>
                <a:cubicBezTo>
                  <a:pt x="4826" y="6556"/>
                  <a:pt x="4833" y="6532"/>
                  <a:pt x="4770" y="6437"/>
                </a:cubicBezTo>
                <a:lnTo>
                  <a:pt x="4715" y="6353"/>
                </a:lnTo>
                <a:close/>
                <a:moveTo>
                  <a:pt x="4348" y="6727"/>
                </a:moveTo>
                <a:cubicBezTo>
                  <a:pt x="4346" y="6726"/>
                  <a:pt x="4335" y="6733"/>
                  <a:pt x="4311" y="6746"/>
                </a:cubicBezTo>
                <a:cubicBezTo>
                  <a:pt x="4282" y="6762"/>
                  <a:pt x="4257" y="6778"/>
                  <a:pt x="4257" y="6783"/>
                </a:cubicBezTo>
                <a:cubicBezTo>
                  <a:pt x="4257" y="6800"/>
                  <a:pt x="4281" y="6790"/>
                  <a:pt x="4321" y="6754"/>
                </a:cubicBezTo>
                <a:cubicBezTo>
                  <a:pt x="4339" y="6737"/>
                  <a:pt x="4349" y="6728"/>
                  <a:pt x="4348" y="6727"/>
                </a:cubicBezTo>
                <a:close/>
                <a:moveTo>
                  <a:pt x="544" y="9432"/>
                </a:moveTo>
                <a:cubicBezTo>
                  <a:pt x="540" y="9434"/>
                  <a:pt x="537" y="9435"/>
                  <a:pt x="533" y="9437"/>
                </a:cubicBezTo>
                <a:cubicBezTo>
                  <a:pt x="542" y="9442"/>
                  <a:pt x="551" y="9444"/>
                  <a:pt x="559" y="9449"/>
                </a:cubicBezTo>
                <a:cubicBezTo>
                  <a:pt x="562" y="9441"/>
                  <a:pt x="563" y="9436"/>
                  <a:pt x="563" y="9432"/>
                </a:cubicBezTo>
                <a:cubicBezTo>
                  <a:pt x="556" y="9433"/>
                  <a:pt x="550" y="9432"/>
                  <a:pt x="544" y="9432"/>
                </a:cubicBezTo>
                <a:close/>
                <a:moveTo>
                  <a:pt x="12845" y="18399"/>
                </a:moveTo>
                <a:cubicBezTo>
                  <a:pt x="12840" y="18403"/>
                  <a:pt x="12837" y="18410"/>
                  <a:pt x="12837" y="18419"/>
                </a:cubicBezTo>
                <a:cubicBezTo>
                  <a:pt x="12837" y="18438"/>
                  <a:pt x="12850" y="18453"/>
                  <a:pt x="12867" y="18453"/>
                </a:cubicBezTo>
                <a:cubicBezTo>
                  <a:pt x="12884" y="18453"/>
                  <a:pt x="12897" y="18444"/>
                  <a:pt x="12897" y="18433"/>
                </a:cubicBezTo>
                <a:cubicBezTo>
                  <a:pt x="12897" y="18421"/>
                  <a:pt x="12884" y="18407"/>
                  <a:pt x="12867" y="18399"/>
                </a:cubicBezTo>
                <a:cubicBezTo>
                  <a:pt x="12859" y="18396"/>
                  <a:pt x="12851" y="18396"/>
                  <a:pt x="12845" y="18399"/>
                </a:cubicBezTo>
                <a:close/>
                <a:moveTo>
                  <a:pt x="11620" y="18508"/>
                </a:moveTo>
                <a:cubicBezTo>
                  <a:pt x="11606" y="18505"/>
                  <a:pt x="11598" y="18509"/>
                  <a:pt x="11598" y="18523"/>
                </a:cubicBezTo>
                <a:cubicBezTo>
                  <a:pt x="11598" y="18541"/>
                  <a:pt x="11632" y="18585"/>
                  <a:pt x="11674" y="18620"/>
                </a:cubicBezTo>
                <a:cubicBezTo>
                  <a:pt x="11715" y="18655"/>
                  <a:pt x="11749" y="18690"/>
                  <a:pt x="11749" y="18699"/>
                </a:cubicBezTo>
                <a:cubicBezTo>
                  <a:pt x="11749" y="18709"/>
                  <a:pt x="11772" y="18734"/>
                  <a:pt x="11800" y="18755"/>
                </a:cubicBezTo>
                <a:cubicBezTo>
                  <a:pt x="11893" y="18828"/>
                  <a:pt x="11905" y="18795"/>
                  <a:pt x="11823" y="18689"/>
                </a:cubicBezTo>
                <a:cubicBezTo>
                  <a:pt x="11751" y="18595"/>
                  <a:pt x="11661" y="18518"/>
                  <a:pt x="11620" y="18508"/>
                </a:cubicBezTo>
                <a:close/>
                <a:moveTo>
                  <a:pt x="11628" y="18858"/>
                </a:moveTo>
                <a:cubicBezTo>
                  <a:pt x="11612" y="18858"/>
                  <a:pt x="11598" y="18868"/>
                  <a:pt x="11598" y="18880"/>
                </a:cubicBezTo>
                <a:cubicBezTo>
                  <a:pt x="11598" y="18892"/>
                  <a:pt x="11612" y="18901"/>
                  <a:pt x="11628" y="18901"/>
                </a:cubicBezTo>
                <a:cubicBezTo>
                  <a:pt x="11645" y="18901"/>
                  <a:pt x="11659" y="18892"/>
                  <a:pt x="11659" y="18880"/>
                </a:cubicBezTo>
                <a:cubicBezTo>
                  <a:pt x="11659" y="18868"/>
                  <a:pt x="11645" y="18858"/>
                  <a:pt x="11628" y="18858"/>
                </a:cubicBezTo>
                <a:close/>
                <a:moveTo>
                  <a:pt x="11788" y="19016"/>
                </a:moveTo>
                <a:cubicBezTo>
                  <a:pt x="11780" y="19022"/>
                  <a:pt x="11782" y="19037"/>
                  <a:pt x="11793" y="19050"/>
                </a:cubicBezTo>
                <a:cubicBezTo>
                  <a:pt x="11823" y="19084"/>
                  <a:pt x="11840" y="19076"/>
                  <a:pt x="11820" y="19039"/>
                </a:cubicBezTo>
                <a:cubicBezTo>
                  <a:pt x="11810" y="19021"/>
                  <a:pt x="11796" y="19011"/>
                  <a:pt x="11788" y="19016"/>
                </a:cubicBezTo>
                <a:close/>
                <a:moveTo>
                  <a:pt x="12142" y="19420"/>
                </a:moveTo>
                <a:cubicBezTo>
                  <a:pt x="12142" y="19427"/>
                  <a:pt x="12238" y="19489"/>
                  <a:pt x="12355" y="19561"/>
                </a:cubicBezTo>
                <a:cubicBezTo>
                  <a:pt x="12558" y="19685"/>
                  <a:pt x="12639" y="19724"/>
                  <a:pt x="12573" y="19665"/>
                </a:cubicBezTo>
                <a:cubicBezTo>
                  <a:pt x="12557" y="19651"/>
                  <a:pt x="12507" y="19597"/>
                  <a:pt x="12463" y="19547"/>
                </a:cubicBezTo>
                <a:cubicBezTo>
                  <a:pt x="12397" y="19472"/>
                  <a:pt x="12372" y="19459"/>
                  <a:pt x="12330" y="19476"/>
                </a:cubicBezTo>
                <a:cubicBezTo>
                  <a:pt x="12291" y="19491"/>
                  <a:pt x="12261" y="19485"/>
                  <a:pt x="12211" y="19452"/>
                </a:cubicBezTo>
                <a:cubicBezTo>
                  <a:pt x="12173" y="19427"/>
                  <a:pt x="12142" y="19413"/>
                  <a:pt x="12142" y="19420"/>
                </a:cubicBezTo>
                <a:close/>
                <a:moveTo>
                  <a:pt x="11815" y="19499"/>
                </a:moveTo>
                <a:cubicBezTo>
                  <a:pt x="11763" y="19499"/>
                  <a:pt x="11689" y="19524"/>
                  <a:pt x="11689" y="19542"/>
                </a:cubicBezTo>
                <a:cubicBezTo>
                  <a:pt x="11689" y="19563"/>
                  <a:pt x="11804" y="19544"/>
                  <a:pt x="11826" y="19518"/>
                </a:cubicBezTo>
                <a:cubicBezTo>
                  <a:pt x="11835" y="19508"/>
                  <a:pt x="11831" y="19499"/>
                  <a:pt x="11815" y="19499"/>
                </a:cubicBezTo>
                <a:close/>
                <a:moveTo>
                  <a:pt x="12728" y="19703"/>
                </a:moveTo>
                <a:cubicBezTo>
                  <a:pt x="12727" y="19708"/>
                  <a:pt x="12732" y="19717"/>
                  <a:pt x="12736" y="19729"/>
                </a:cubicBezTo>
                <a:cubicBezTo>
                  <a:pt x="12745" y="19753"/>
                  <a:pt x="12737" y="19779"/>
                  <a:pt x="12718" y="19788"/>
                </a:cubicBezTo>
                <a:cubicBezTo>
                  <a:pt x="12692" y="19799"/>
                  <a:pt x="12695" y="19812"/>
                  <a:pt x="12728" y="19837"/>
                </a:cubicBezTo>
                <a:cubicBezTo>
                  <a:pt x="12786" y="19883"/>
                  <a:pt x="12989" y="20227"/>
                  <a:pt x="12971" y="20248"/>
                </a:cubicBezTo>
                <a:cubicBezTo>
                  <a:pt x="12949" y="20273"/>
                  <a:pt x="13018" y="20392"/>
                  <a:pt x="13062" y="20403"/>
                </a:cubicBezTo>
                <a:cubicBezTo>
                  <a:pt x="13084" y="20409"/>
                  <a:pt x="13146" y="20494"/>
                  <a:pt x="13199" y="20592"/>
                </a:cubicBezTo>
                <a:cubicBezTo>
                  <a:pt x="13395" y="20952"/>
                  <a:pt x="13414" y="20978"/>
                  <a:pt x="13458" y="20936"/>
                </a:cubicBezTo>
                <a:cubicBezTo>
                  <a:pt x="13494" y="20902"/>
                  <a:pt x="13499" y="20903"/>
                  <a:pt x="13530" y="20960"/>
                </a:cubicBezTo>
                <a:cubicBezTo>
                  <a:pt x="13548" y="20994"/>
                  <a:pt x="13571" y="21017"/>
                  <a:pt x="13579" y="21011"/>
                </a:cubicBezTo>
                <a:cubicBezTo>
                  <a:pt x="13594" y="21000"/>
                  <a:pt x="13511" y="20847"/>
                  <a:pt x="13243" y="20386"/>
                </a:cubicBezTo>
                <a:cubicBezTo>
                  <a:pt x="13096" y="20133"/>
                  <a:pt x="13020" y="20009"/>
                  <a:pt x="12953" y="19922"/>
                </a:cubicBezTo>
                <a:cubicBezTo>
                  <a:pt x="12938" y="19903"/>
                  <a:pt x="12925" y="19886"/>
                  <a:pt x="12911" y="19869"/>
                </a:cubicBezTo>
                <a:cubicBezTo>
                  <a:pt x="12892" y="19848"/>
                  <a:pt x="12874" y="19828"/>
                  <a:pt x="12854" y="19809"/>
                </a:cubicBezTo>
                <a:cubicBezTo>
                  <a:pt x="12758" y="19717"/>
                  <a:pt x="12728" y="19690"/>
                  <a:pt x="12728" y="19703"/>
                </a:cubicBezTo>
                <a:close/>
                <a:moveTo>
                  <a:pt x="13844" y="21446"/>
                </a:moveTo>
                <a:cubicBezTo>
                  <a:pt x="13838" y="21446"/>
                  <a:pt x="13834" y="21455"/>
                  <a:pt x="13824" y="21474"/>
                </a:cubicBezTo>
                <a:cubicBezTo>
                  <a:pt x="13812" y="21495"/>
                  <a:pt x="13811" y="21531"/>
                  <a:pt x="13820" y="21553"/>
                </a:cubicBezTo>
                <a:cubicBezTo>
                  <a:pt x="13829" y="21573"/>
                  <a:pt x="13847" y="21588"/>
                  <a:pt x="13862" y="21590"/>
                </a:cubicBezTo>
                <a:cubicBezTo>
                  <a:pt x="13865" y="21590"/>
                  <a:pt x="13866" y="21590"/>
                  <a:pt x="13869" y="21590"/>
                </a:cubicBezTo>
                <a:cubicBezTo>
                  <a:pt x="13896" y="21585"/>
                  <a:pt x="13897" y="21535"/>
                  <a:pt x="13869" y="21482"/>
                </a:cubicBezTo>
                <a:cubicBezTo>
                  <a:pt x="13868" y="21480"/>
                  <a:pt x="13863" y="21474"/>
                  <a:pt x="13862" y="21471"/>
                </a:cubicBezTo>
                <a:cubicBezTo>
                  <a:pt x="13854" y="21458"/>
                  <a:pt x="13849" y="21447"/>
                  <a:pt x="13844" y="21446"/>
                </a:cubicBezTo>
                <a:close/>
              </a:path>
            </a:pathLst>
          </a:custGeom>
          <a:ln w="12700">
            <a:miter lim="400000"/>
          </a:ln>
        </p:spPr>
      </p:pic>
      <p:sp>
        <p:nvSpPr>
          <p:cNvPr id="222" name="On a PC…"/>
          <p:cNvSpPr/>
          <p:nvPr/>
        </p:nvSpPr>
        <p:spPr>
          <a:xfrm>
            <a:off x="2978534" y="4088897"/>
            <a:ext cx="5703789" cy="1384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1500"/>
              </a:spcBef>
              <a:defRPr sz="3800"/>
            </a:lvl1pPr>
            <a:lvl2pPr indent="457200" algn="l">
              <a:spcBef>
                <a:spcPts val="1500"/>
              </a:spcBef>
              <a:defRPr sz="3800"/>
            </a:lvl2pPr>
          </a:lstStyle>
          <a:p>
            <a:pPr/>
            <a:r>
              <a:t>On a PC</a:t>
            </a:r>
          </a:p>
          <a:p>
            <a:pPr lvl="1"/>
            <a:r>
              <a:t>Change .epub to .zip</a:t>
            </a:r>
          </a:p>
        </p:txBody>
      </p:sp>
      <p:sp>
        <p:nvSpPr>
          <p:cNvPr id="223" name="On a Mac"/>
          <p:cNvSpPr/>
          <p:nvPr/>
        </p:nvSpPr>
        <p:spPr>
          <a:xfrm>
            <a:off x="3054957" y="5790195"/>
            <a:ext cx="2045743"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1500"/>
              </a:spcBef>
              <a:defRPr sz="3800"/>
            </a:lvl1pPr>
          </a:lstStyle>
          <a:p>
            <a:pPr/>
            <a:r>
              <a:t>On a Mac</a:t>
            </a:r>
          </a:p>
        </p:txBody>
      </p:sp>
      <p:pic>
        <p:nvPicPr>
          <p:cNvPr id="224" name="Image" descr="Image">
            <a:hlinkClick r:id="rId3" invalidUrl="" action="" tgtFrame="" tooltip="" history="1" highlightClick="0" endSnd="0"/>
          </p:cNvPr>
          <p:cNvPicPr>
            <a:picLocks noChangeAspect="1"/>
          </p:cNvPicPr>
          <p:nvPr/>
        </p:nvPicPr>
        <p:blipFill>
          <a:blip r:embed="rId4">
            <a:extLst/>
          </a:blip>
          <a:stretch>
            <a:fillRect/>
          </a:stretch>
        </p:blipFill>
        <p:spPr>
          <a:xfrm>
            <a:off x="3633725" y="7328904"/>
            <a:ext cx="888009" cy="888009"/>
          </a:xfrm>
          <a:prstGeom prst="rect">
            <a:avLst/>
          </a:prstGeom>
          <a:ln w="12700">
            <a:miter lim="400000"/>
          </a:ln>
        </p:spPr>
      </p:pic>
      <p:sp>
        <p:nvSpPr>
          <p:cNvPr id="225" name="eCanCrusher"/>
          <p:cNvSpPr/>
          <p:nvPr/>
        </p:nvSpPr>
        <p:spPr>
          <a:xfrm>
            <a:off x="3675050" y="6515100"/>
            <a:ext cx="2646214" cy="647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1500"/>
              </a:spcBef>
              <a:defRPr sz="3800"/>
            </a:lvl1pPr>
          </a:lstStyle>
          <a:p>
            <a:pPr/>
            <a:r>
              <a:t>eCanCrusher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21"/>
                                        </p:tgtEl>
                                        <p:attrNameLst>
                                          <p:attrName>style.visibility</p:attrName>
                                        </p:attrNameLst>
                                      </p:cBhvr>
                                      <p:to>
                                        <p:strVal val="visible"/>
                                      </p:to>
                                    </p:set>
                                    <p:animEffect filter="fade" transition="in">
                                      <p:cBhvr>
                                        <p:cTn id="7" dur="1000"/>
                                        <p:tgtEl>
                                          <p:spTgt spid="22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22"/>
                                        </p:tgtEl>
                                        <p:attrNameLst>
                                          <p:attrName>style.visibility</p:attrName>
                                        </p:attrNameLst>
                                      </p:cBhvr>
                                      <p:to>
                                        <p:strVal val="visible"/>
                                      </p:to>
                                    </p:set>
                                    <p:animEffect filter="fade" transition="in">
                                      <p:cBhvr>
                                        <p:cTn id="12" dur="1000"/>
                                        <p:tgtEl>
                                          <p:spTgt spid="22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223"/>
                                        </p:tgtEl>
                                        <p:attrNameLst>
                                          <p:attrName>style.visibility</p:attrName>
                                        </p:attrNameLst>
                                      </p:cBhvr>
                                      <p:to>
                                        <p:strVal val="visible"/>
                                      </p:to>
                                    </p:set>
                                    <p:animEffect filter="fade" transition="in">
                                      <p:cBhvr>
                                        <p:cTn id="17" dur="1000"/>
                                        <p:tgtEl>
                                          <p:spTgt spid="223"/>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225"/>
                                        </p:tgtEl>
                                        <p:attrNameLst>
                                          <p:attrName>style.visibility</p:attrName>
                                        </p:attrNameLst>
                                      </p:cBhvr>
                                      <p:to>
                                        <p:strVal val="visible"/>
                                      </p:to>
                                    </p:set>
                                    <p:animEffect filter="fade" transition="in">
                                      <p:cBhvr>
                                        <p:cTn id="22" dur="1000"/>
                                        <p:tgtEl>
                                          <p:spTgt spid="225"/>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5" fill="hold">
                                  <p:stCondLst>
                                    <p:cond delay="0"/>
                                  </p:stCondLst>
                                  <p:iterate type="el" backwards="0">
                                    <p:tmAbs val="0"/>
                                  </p:iterate>
                                  <p:childTnLst>
                                    <p:set>
                                      <p:cBhvr>
                                        <p:cTn id="26" fill="hold"/>
                                        <p:tgtEl>
                                          <p:spTgt spid="224"/>
                                        </p:tgtEl>
                                        <p:attrNameLst>
                                          <p:attrName>style.visibility</p:attrName>
                                        </p:attrNameLst>
                                      </p:cBhvr>
                                      <p:to>
                                        <p:strVal val="visible"/>
                                      </p:to>
                                    </p:set>
                                    <p:animEffect filter="fade" transition="in">
                                      <p:cBhvr>
                                        <p:cTn id="27" dur="10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3" grpId="3"/>
      <p:bldP build="whole" bldLvl="1" animBg="1" rev="0" advAuto="0" spid="225" grpId="4"/>
      <p:bldP build="whole" bldLvl="1" animBg="1" rev="0" advAuto="0" spid="224" grpId="5"/>
      <p:bldP build="whole" bldLvl="1" animBg="1" rev="0" advAuto="0" spid="222" grpId="2"/>
      <p:bldP build="whole" bldLvl="1" animBg="1" rev="0" advAuto="0" spid="221"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Anatomy of an epub"/>
          <p:cNvSpPr txBox="1"/>
          <p:nvPr>
            <p:ph type="title"/>
          </p:nvPr>
        </p:nvSpPr>
        <p:spPr>
          <a:prstGeom prst="rect">
            <a:avLst/>
          </a:prstGeom>
        </p:spPr>
        <p:txBody>
          <a:bodyPr/>
          <a:lstStyle>
            <a:lvl1pPr>
              <a:defRPr>
                <a:solidFill>
                  <a:srgbClr val="38571A"/>
                </a:solidFill>
              </a:defRPr>
            </a:lvl1pPr>
          </a:lstStyle>
          <a:p>
            <a:pPr/>
            <a:r>
              <a:t>Anatomy of an epub</a:t>
            </a:r>
          </a:p>
        </p:txBody>
      </p:sp>
      <p:pic>
        <p:nvPicPr>
          <p:cNvPr id="228" name="Screen Shot 2020-11-08 at 10.54.39 PM.png" descr="Screen Shot 2020-11-08 at 10.54.39 PM.png"/>
          <p:cNvPicPr>
            <a:picLocks noChangeAspect="1"/>
          </p:cNvPicPr>
          <p:nvPr/>
        </p:nvPicPr>
        <p:blipFill>
          <a:blip r:embed="rId2">
            <a:extLst/>
          </a:blip>
          <a:stretch>
            <a:fillRect/>
          </a:stretch>
        </p:blipFill>
        <p:spPr>
          <a:xfrm>
            <a:off x="6184900" y="3201816"/>
            <a:ext cx="6057900" cy="4500155"/>
          </a:xfrm>
          <a:prstGeom prst="rect">
            <a:avLst/>
          </a:prstGeom>
          <a:ln w="12700">
            <a:miter lim="400000"/>
          </a:ln>
        </p:spPr>
      </p:pic>
      <p:pic>
        <p:nvPicPr>
          <p:cNvPr id="229" name="droppedImage.tiff" descr="droppedImage.tiff"/>
          <p:cNvPicPr>
            <a:picLocks noChangeAspect="1"/>
          </p:cNvPicPr>
          <p:nvPr/>
        </p:nvPicPr>
        <p:blipFill>
          <a:blip r:embed="rId3">
            <a:extLst/>
          </a:blip>
          <a:srcRect l="112" t="93" r="96" b="0"/>
          <a:stretch>
            <a:fillRect/>
          </a:stretch>
        </p:blipFill>
        <p:spPr>
          <a:xfrm>
            <a:off x="1713844" y="3615535"/>
            <a:ext cx="2471341" cy="33750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8" y="0"/>
                </a:moveTo>
                <a:cubicBezTo>
                  <a:pt x="10758" y="1"/>
                  <a:pt x="10514" y="1"/>
                  <a:pt x="10510" y="3"/>
                </a:cubicBezTo>
                <a:cubicBezTo>
                  <a:pt x="10479" y="15"/>
                  <a:pt x="10363" y="54"/>
                  <a:pt x="10254" y="89"/>
                </a:cubicBezTo>
                <a:cubicBezTo>
                  <a:pt x="10069" y="147"/>
                  <a:pt x="9706" y="404"/>
                  <a:pt x="5130" y="3744"/>
                </a:cubicBezTo>
                <a:cubicBezTo>
                  <a:pt x="554" y="7084"/>
                  <a:pt x="205" y="7345"/>
                  <a:pt x="125" y="7480"/>
                </a:cubicBezTo>
                <a:cubicBezTo>
                  <a:pt x="78" y="7560"/>
                  <a:pt x="24" y="7645"/>
                  <a:pt x="7" y="7668"/>
                </a:cubicBezTo>
                <a:cubicBezTo>
                  <a:pt x="4" y="7672"/>
                  <a:pt x="2" y="8028"/>
                  <a:pt x="0" y="8283"/>
                </a:cubicBezTo>
                <a:cubicBezTo>
                  <a:pt x="4" y="8367"/>
                  <a:pt x="9" y="8444"/>
                  <a:pt x="14" y="8440"/>
                </a:cubicBezTo>
                <a:cubicBezTo>
                  <a:pt x="35" y="8425"/>
                  <a:pt x="74" y="8422"/>
                  <a:pt x="104" y="8433"/>
                </a:cubicBezTo>
                <a:cubicBezTo>
                  <a:pt x="143" y="8446"/>
                  <a:pt x="155" y="8450"/>
                  <a:pt x="184" y="8461"/>
                </a:cubicBezTo>
                <a:cubicBezTo>
                  <a:pt x="215" y="8465"/>
                  <a:pt x="233" y="8474"/>
                  <a:pt x="246" y="8486"/>
                </a:cubicBezTo>
                <a:cubicBezTo>
                  <a:pt x="319" y="8515"/>
                  <a:pt x="364" y="8540"/>
                  <a:pt x="385" y="8567"/>
                </a:cubicBezTo>
                <a:cubicBezTo>
                  <a:pt x="405" y="8593"/>
                  <a:pt x="455" y="8634"/>
                  <a:pt x="496" y="8659"/>
                </a:cubicBezTo>
                <a:cubicBezTo>
                  <a:pt x="537" y="8684"/>
                  <a:pt x="572" y="8725"/>
                  <a:pt x="572" y="8750"/>
                </a:cubicBezTo>
                <a:cubicBezTo>
                  <a:pt x="572" y="8776"/>
                  <a:pt x="591" y="8799"/>
                  <a:pt x="614" y="8801"/>
                </a:cubicBezTo>
                <a:cubicBezTo>
                  <a:pt x="637" y="8803"/>
                  <a:pt x="672" y="8805"/>
                  <a:pt x="694" y="8806"/>
                </a:cubicBezTo>
                <a:cubicBezTo>
                  <a:pt x="748" y="8810"/>
                  <a:pt x="835" y="8896"/>
                  <a:pt x="836" y="8948"/>
                </a:cubicBezTo>
                <a:cubicBezTo>
                  <a:pt x="837" y="8988"/>
                  <a:pt x="852" y="8992"/>
                  <a:pt x="961" y="8999"/>
                </a:cubicBezTo>
                <a:cubicBezTo>
                  <a:pt x="1015" y="9003"/>
                  <a:pt x="1098" y="9089"/>
                  <a:pt x="1100" y="9141"/>
                </a:cubicBezTo>
                <a:cubicBezTo>
                  <a:pt x="1101" y="9181"/>
                  <a:pt x="1115" y="9185"/>
                  <a:pt x="1224" y="9192"/>
                </a:cubicBezTo>
                <a:cubicBezTo>
                  <a:pt x="1279" y="9196"/>
                  <a:pt x="1362" y="9282"/>
                  <a:pt x="1363" y="9334"/>
                </a:cubicBezTo>
                <a:cubicBezTo>
                  <a:pt x="1364" y="9374"/>
                  <a:pt x="1379" y="9378"/>
                  <a:pt x="1488" y="9385"/>
                </a:cubicBezTo>
                <a:cubicBezTo>
                  <a:pt x="1542" y="9389"/>
                  <a:pt x="1629" y="9475"/>
                  <a:pt x="1630" y="9527"/>
                </a:cubicBezTo>
                <a:cubicBezTo>
                  <a:pt x="1631" y="9567"/>
                  <a:pt x="1646" y="9574"/>
                  <a:pt x="1755" y="9581"/>
                </a:cubicBezTo>
                <a:cubicBezTo>
                  <a:pt x="1810" y="9584"/>
                  <a:pt x="1893" y="9668"/>
                  <a:pt x="1894" y="9721"/>
                </a:cubicBezTo>
                <a:cubicBezTo>
                  <a:pt x="1895" y="9760"/>
                  <a:pt x="1910" y="9767"/>
                  <a:pt x="2019" y="9774"/>
                </a:cubicBezTo>
                <a:cubicBezTo>
                  <a:pt x="2073" y="9777"/>
                  <a:pt x="2156" y="9861"/>
                  <a:pt x="2158" y="9914"/>
                </a:cubicBezTo>
                <a:cubicBezTo>
                  <a:pt x="2159" y="9953"/>
                  <a:pt x="2173" y="9960"/>
                  <a:pt x="2282" y="9967"/>
                </a:cubicBezTo>
                <a:cubicBezTo>
                  <a:pt x="2337" y="9970"/>
                  <a:pt x="2423" y="10054"/>
                  <a:pt x="2425" y="10107"/>
                </a:cubicBezTo>
                <a:cubicBezTo>
                  <a:pt x="2426" y="10146"/>
                  <a:pt x="2440" y="10153"/>
                  <a:pt x="2550" y="10160"/>
                </a:cubicBezTo>
                <a:cubicBezTo>
                  <a:pt x="2604" y="10163"/>
                  <a:pt x="2687" y="10247"/>
                  <a:pt x="2688" y="10300"/>
                </a:cubicBezTo>
                <a:cubicBezTo>
                  <a:pt x="2689" y="10339"/>
                  <a:pt x="2704" y="10346"/>
                  <a:pt x="2813" y="10353"/>
                </a:cubicBezTo>
                <a:cubicBezTo>
                  <a:pt x="2868" y="10357"/>
                  <a:pt x="2951" y="10440"/>
                  <a:pt x="2952" y="10493"/>
                </a:cubicBezTo>
                <a:cubicBezTo>
                  <a:pt x="2953" y="10532"/>
                  <a:pt x="2968" y="10539"/>
                  <a:pt x="3077" y="10546"/>
                </a:cubicBezTo>
                <a:cubicBezTo>
                  <a:pt x="3131" y="10550"/>
                  <a:pt x="3218" y="10636"/>
                  <a:pt x="3219" y="10688"/>
                </a:cubicBezTo>
                <a:cubicBezTo>
                  <a:pt x="3220" y="10727"/>
                  <a:pt x="3235" y="10732"/>
                  <a:pt x="3344" y="10739"/>
                </a:cubicBezTo>
                <a:cubicBezTo>
                  <a:pt x="3398" y="10743"/>
                  <a:pt x="3481" y="10829"/>
                  <a:pt x="3483" y="10881"/>
                </a:cubicBezTo>
                <a:cubicBezTo>
                  <a:pt x="3484" y="10921"/>
                  <a:pt x="3498" y="10925"/>
                  <a:pt x="3608" y="10932"/>
                </a:cubicBezTo>
                <a:cubicBezTo>
                  <a:pt x="3662" y="10936"/>
                  <a:pt x="3745" y="11022"/>
                  <a:pt x="3746" y="11074"/>
                </a:cubicBezTo>
                <a:cubicBezTo>
                  <a:pt x="3747" y="11114"/>
                  <a:pt x="3762" y="11118"/>
                  <a:pt x="3871" y="11125"/>
                </a:cubicBezTo>
                <a:cubicBezTo>
                  <a:pt x="3925" y="11129"/>
                  <a:pt x="4012" y="11215"/>
                  <a:pt x="4013" y="11267"/>
                </a:cubicBezTo>
                <a:cubicBezTo>
                  <a:pt x="4014" y="11307"/>
                  <a:pt x="4029" y="11311"/>
                  <a:pt x="4138" y="11318"/>
                </a:cubicBezTo>
                <a:cubicBezTo>
                  <a:pt x="4193" y="11322"/>
                  <a:pt x="4276" y="11408"/>
                  <a:pt x="4277" y="11460"/>
                </a:cubicBezTo>
                <a:cubicBezTo>
                  <a:pt x="4278" y="11500"/>
                  <a:pt x="4293" y="11504"/>
                  <a:pt x="4402" y="11511"/>
                </a:cubicBezTo>
                <a:cubicBezTo>
                  <a:pt x="4456" y="11515"/>
                  <a:pt x="4539" y="11601"/>
                  <a:pt x="4541" y="11653"/>
                </a:cubicBezTo>
                <a:cubicBezTo>
                  <a:pt x="4542" y="11693"/>
                  <a:pt x="4556" y="11700"/>
                  <a:pt x="4665" y="11707"/>
                </a:cubicBezTo>
                <a:cubicBezTo>
                  <a:pt x="4720" y="11710"/>
                  <a:pt x="4806" y="11794"/>
                  <a:pt x="4808" y="11846"/>
                </a:cubicBezTo>
                <a:cubicBezTo>
                  <a:pt x="4809" y="11886"/>
                  <a:pt x="4823" y="11893"/>
                  <a:pt x="4933" y="11900"/>
                </a:cubicBezTo>
                <a:cubicBezTo>
                  <a:pt x="4987" y="11903"/>
                  <a:pt x="5070" y="11987"/>
                  <a:pt x="5071" y="12040"/>
                </a:cubicBezTo>
                <a:cubicBezTo>
                  <a:pt x="5072" y="12079"/>
                  <a:pt x="5087" y="12086"/>
                  <a:pt x="5196" y="12093"/>
                </a:cubicBezTo>
                <a:cubicBezTo>
                  <a:pt x="5251" y="12096"/>
                  <a:pt x="5334" y="12180"/>
                  <a:pt x="5335" y="12233"/>
                </a:cubicBezTo>
                <a:cubicBezTo>
                  <a:pt x="5336" y="12272"/>
                  <a:pt x="5351" y="12279"/>
                  <a:pt x="5460" y="12286"/>
                </a:cubicBezTo>
                <a:cubicBezTo>
                  <a:pt x="5514" y="12289"/>
                  <a:pt x="5601" y="12373"/>
                  <a:pt x="5602" y="12426"/>
                </a:cubicBezTo>
                <a:cubicBezTo>
                  <a:pt x="5603" y="12465"/>
                  <a:pt x="5618" y="12472"/>
                  <a:pt x="5727" y="12479"/>
                </a:cubicBezTo>
                <a:cubicBezTo>
                  <a:pt x="5781" y="12482"/>
                  <a:pt x="5864" y="12566"/>
                  <a:pt x="5866" y="12619"/>
                </a:cubicBezTo>
                <a:cubicBezTo>
                  <a:pt x="5867" y="12658"/>
                  <a:pt x="5881" y="12665"/>
                  <a:pt x="5991" y="12672"/>
                </a:cubicBezTo>
                <a:cubicBezTo>
                  <a:pt x="6045" y="12676"/>
                  <a:pt x="6128" y="12762"/>
                  <a:pt x="6129" y="12814"/>
                </a:cubicBezTo>
                <a:cubicBezTo>
                  <a:pt x="6130" y="12853"/>
                  <a:pt x="6145" y="12858"/>
                  <a:pt x="6254" y="12865"/>
                </a:cubicBezTo>
                <a:cubicBezTo>
                  <a:pt x="6309" y="12869"/>
                  <a:pt x="6395" y="12955"/>
                  <a:pt x="6396" y="13007"/>
                </a:cubicBezTo>
                <a:cubicBezTo>
                  <a:pt x="6397" y="13046"/>
                  <a:pt x="6409" y="13051"/>
                  <a:pt x="6518" y="13058"/>
                </a:cubicBezTo>
                <a:cubicBezTo>
                  <a:pt x="6572" y="13062"/>
                  <a:pt x="6659" y="13148"/>
                  <a:pt x="6660" y="13200"/>
                </a:cubicBezTo>
                <a:cubicBezTo>
                  <a:pt x="6661" y="13240"/>
                  <a:pt x="6676" y="13244"/>
                  <a:pt x="6785" y="13251"/>
                </a:cubicBezTo>
                <a:cubicBezTo>
                  <a:pt x="6839" y="13255"/>
                  <a:pt x="6922" y="13341"/>
                  <a:pt x="6924" y="13393"/>
                </a:cubicBezTo>
                <a:cubicBezTo>
                  <a:pt x="6925" y="13433"/>
                  <a:pt x="6939" y="13437"/>
                  <a:pt x="7049" y="13444"/>
                </a:cubicBezTo>
                <a:cubicBezTo>
                  <a:pt x="7103" y="13448"/>
                  <a:pt x="7189" y="13534"/>
                  <a:pt x="7191" y="13586"/>
                </a:cubicBezTo>
                <a:cubicBezTo>
                  <a:pt x="7192" y="13626"/>
                  <a:pt x="7203" y="13630"/>
                  <a:pt x="7312" y="13637"/>
                </a:cubicBezTo>
                <a:cubicBezTo>
                  <a:pt x="7367" y="13641"/>
                  <a:pt x="7453" y="13727"/>
                  <a:pt x="7454" y="13779"/>
                </a:cubicBezTo>
                <a:cubicBezTo>
                  <a:pt x="7455" y="13819"/>
                  <a:pt x="7470" y="13823"/>
                  <a:pt x="7579" y="13830"/>
                </a:cubicBezTo>
                <a:cubicBezTo>
                  <a:pt x="7634" y="13834"/>
                  <a:pt x="7717" y="13920"/>
                  <a:pt x="7718" y="13972"/>
                </a:cubicBezTo>
                <a:cubicBezTo>
                  <a:pt x="7719" y="14012"/>
                  <a:pt x="7734" y="14019"/>
                  <a:pt x="7843" y="14026"/>
                </a:cubicBezTo>
                <a:cubicBezTo>
                  <a:pt x="7897" y="14029"/>
                  <a:pt x="7984" y="14113"/>
                  <a:pt x="7985" y="14165"/>
                </a:cubicBezTo>
                <a:cubicBezTo>
                  <a:pt x="7986" y="14205"/>
                  <a:pt x="7997" y="14212"/>
                  <a:pt x="8107" y="14219"/>
                </a:cubicBezTo>
                <a:cubicBezTo>
                  <a:pt x="8161" y="14222"/>
                  <a:pt x="8247" y="14306"/>
                  <a:pt x="8249" y="14359"/>
                </a:cubicBezTo>
                <a:cubicBezTo>
                  <a:pt x="8250" y="14398"/>
                  <a:pt x="8264" y="14405"/>
                  <a:pt x="8374" y="14412"/>
                </a:cubicBezTo>
                <a:cubicBezTo>
                  <a:pt x="8428" y="14415"/>
                  <a:pt x="8511" y="14499"/>
                  <a:pt x="8512" y="14552"/>
                </a:cubicBezTo>
                <a:cubicBezTo>
                  <a:pt x="8513" y="14591"/>
                  <a:pt x="8528" y="14598"/>
                  <a:pt x="8637" y="14605"/>
                </a:cubicBezTo>
                <a:cubicBezTo>
                  <a:pt x="8692" y="14608"/>
                  <a:pt x="8778" y="14692"/>
                  <a:pt x="8779" y="14745"/>
                </a:cubicBezTo>
                <a:cubicBezTo>
                  <a:pt x="8780" y="14784"/>
                  <a:pt x="8792" y="14791"/>
                  <a:pt x="8901" y="14798"/>
                </a:cubicBezTo>
                <a:cubicBezTo>
                  <a:pt x="8955" y="14801"/>
                  <a:pt x="9042" y="14885"/>
                  <a:pt x="9043" y="14938"/>
                </a:cubicBezTo>
                <a:cubicBezTo>
                  <a:pt x="9044" y="14977"/>
                  <a:pt x="9059" y="14984"/>
                  <a:pt x="9168" y="14991"/>
                </a:cubicBezTo>
                <a:cubicBezTo>
                  <a:pt x="9222" y="14995"/>
                  <a:pt x="9305" y="15081"/>
                  <a:pt x="9307" y="15133"/>
                </a:cubicBezTo>
                <a:cubicBezTo>
                  <a:pt x="9308" y="15172"/>
                  <a:pt x="9322" y="15177"/>
                  <a:pt x="9432" y="15184"/>
                </a:cubicBezTo>
                <a:cubicBezTo>
                  <a:pt x="9486" y="15188"/>
                  <a:pt x="9572" y="15274"/>
                  <a:pt x="9574" y="15326"/>
                </a:cubicBezTo>
                <a:cubicBezTo>
                  <a:pt x="9574" y="15349"/>
                  <a:pt x="9593" y="15370"/>
                  <a:pt x="9615" y="15372"/>
                </a:cubicBezTo>
                <a:cubicBezTo>
                  <a:pt x="9638" y="15374"/>
                  <a:pt x="9674" y="15376"/>
                  <a:pt x="9695" y="15377"/>
                </a:cubicBezTo>
                <a:cubicBezTo>
                  <a:pt x="9731" y="15380"/>
                  <a:pt x="9784" y="15422"/>
                  <a:pt x="9817" y="15461"/>
                </a:cubicBezTo>
                <a:cubicBezTo>
                  <a:pt x="9842" y="15478"/>
                  <a:pt x="9847" y="15496"/>
                  <a:pt x="9837" y="15514"/>
                </a:cubicBezTo>
                <a:cubicBezTo>
                  <a:pt x="9836" y="15517"/>
                  <a:pt x="9841" y="15523"/>
                  <a:pt x="9837" y="15524"/>
                </a:cubicBezTo>
                <a:cubicBezTo>
                  <a:pt x="9836" y="15525"/>
                  <a:pt x="9835" y="15526"/>
                  <a:pt x="9834" y="15527"/>
                </a:cubicBezTo>
                <a:cubicBezTo>
                  <a:pt x="9822" y="15539"/>
                  <a:pt x="9815" y="15548"/>
                  <a:pt x="9813" y="15557"/>
                </a:cubicBezTo>
                <a:cubicBezTo>
                  <a:pt x="9819" y="15576"/>
                  <a:pt x="9854" y="15593"/>
                  <a:pt x="9910" y="15595"/>
                </a:cubicBezTo>
                <a:cubicBezTo>
                  <a:pt x="9912" y="15595"/>
                  <a:pt x="9915" y="15596"/>
                  <a:pt x="9917" y="15595"/>
                </a:cubicBezTo>
                <a:cubicBezTo>
                  <a:pt x="9992" y="15582"/>
                  <a:pt x="10046" y="15615"/>
                  <a:pt x="10066" y="15674"/>
                </a:cubicBezTo>
                <a:cubicBezTo>
                  <a:pt x="10068" y="15677"/>
                  <a:pt x="10072" y="15677"/>
                  <a:pt x="10073" y="15679"/>
                </a:cubicBezTo>
                <a:cubicBezTo>
                  <a:pt x="10126" y="15761"/>
                  <a:pt x="10129" y="15762"/>
                  <a:pt x="10167" y="15710"/>
                </a:cubicBezTo>
                <a:cubicBezTo>
                  <a:pt x="10198" y="15667"/>
                  <a:pt x="10217" y="15662"/>
                  <a:pt x="10268" y="15682"/>
                </a:cubicBezTo>
                <a:cubicBezTo>
                  <a:pt x="10302" y="15695"/>
                  <a:pt x="10342" y="15729"/>
                  <a:pt x="10354" y="15758"/>
                </a:cubicBezTo>
                <a:cubicBezTo>
                  <a:pt x="10360" y="15772"/>
                  <a:pt x="10364" y="15775"/>
                  <a:pt x="10368" y="15781"/>
                </a:cubicBezTo>
                <a:cubicBezTo>
                  <a:pt x="10393" y="15775"/>
                  <a:pt x="10412" y="15766"/>
                  <a:pt x="10417" y="15758"/>
                </a:cubicBezTo>
                <a:cubicBezTo>
                  <a:pt x="10424" y="15744"/>
                  <a:pt x="10442" y="15738"/>
                  <a:pt x="10458" y="15740"/>
                </a:cubicBezTo>
                <a:cubicBezTo>
                  <a:pt x="10460" y="15740"/>
                  <a:pt x="10460" y="15740"/>
                  <a:pt x="10462" y="15740"/>
                </a:cubicBezTo>
                <a:cubicBezTo>
                  <a:pt x="10476" y="15746"/>
                  <a:pt x="10563" y="15757"/>
                  <a:pt x="10653" y="15766"/>
                </a:cubicBezTo>
                <a:cubicBezTo>
                  <a:pt x="10723" y="15772"/>
                  <a:pt x="10780" y="15780"/>
                  <a:pt x="10823" y="15786"/>
                </a:cubicBezTo>
                <a:cubicBezTo>
                  <a:pt x="10831" y="15787"/>
                  <a:pt x="10848" y="15790"/>
                  <a:pt x="10854" y="15791"/>
                </a:cubicBezTo>
                <a:cubicBezTo>
                  <a:pt x="10892" y="15797"/>
                  <a:pt x="10981" y="15786"/>
                  <a:pt x="11055" y="15768"/>
                </a:cubicBezTo>
                <a:cubicBezTo>
                  <a:pt x="11058" y="15767"/>
                  <a:pt x="11059" y="15766"/>
                  <a:pt x="11062" y="15766"/>
                </a:cubicBezTo>
                <a:cubicBezTo>
                  <a:pt x="11156" y="15741"/>
                  <a:pt x="11187" y="15739"/>
                  <a:pt x="11204" y="15753"/>
                </a:cubicBezTo>
                <a:cubicBezTo>
                  <a:pt x="11225" y="15755"/>
                  <a:pt x="11246" y="15757"/>
                  <a:pt x="11270" y="15766"/>
                </a:cubicBezTo>
                <a:cubicBezTo>
                  <a:pt x="11342" y="15793"/>
                  <a:pt x="11405" y="15796"/>
                  <a:pt x="11454" y="15786"/>
                </a:cubicBezTo>
                <a:cubicBezTo>
                  <a:pt x="11455" y="15786"/>
                  <a:pt x="11456" y="15784"/>
                  <a:pt x="11457" y="15783"/>
                </a:cubicBezTo>
                <a:cubicBezTo>
                  <a:pt x="11482" y="15776"/>
                  <a:pt x="11501" y="15767"/>
                  <a:pt x="11520" y="15756"/>
                </a:cubicBezTo>
                <a:cubicBezTo>
                  <a:pt x="11539" y="15733"/>
                  <a:pt x="11543" y="15702"/>
                  <a:pt x="11523" y="15664"/>
                </a:cubicBezTo>
                <a:cubicBezTo>
                  <a:pt x="11498" y="15616"/>
                  <a:pt x="11507" y="15605"/>
                  <a:pt x="11568" y="15588"/>
                </a:cubicBezTo>
                <a:cubicBezTo>
                  <a:pt x="11585" y="15583"/>
                  <a:pt x="11600" y="15579"/>
                  <a:pt x="11617" y="15578"/>
                </a:cubicBezTo>
                <a:cubicBezTo>
                  <a:pt x="11634" y="15564"/>
                  <a:pt x="11657" y="15562"/>
                  <a:pt x="11672" y="15580"/>
                </a:cubicBezTo>
                <a:cubicBezTo>
                  <a:pt x="11676" y="15584"/>
                  <a:pt x="11684" y="15588"/>
                  <a:pt x="11690" y="15590"/>
                </a:cubicBezTo>
                <a:cubicBezTo>
                  <a:pt x="11699" y="15594"/>
                  <a:pt x="11710" y="15599"/>
                  <a:pt x="11721" y="15601"/>
                </a:cubicBezTo>
                <a:cubicBezTo>
                  <a:pt x="11770" y="15609"/>
                  <a:pt x="11825" y="15596"/>
                  <a:pt x="11839" y="15570"/>
                </a:cubicBezTo>
                <a:cubicBezTo>
                  <a:pt x="11840" y="15567"/>
                  <a:pt x="11838" y="15565"/>
                  <a:pt x="11839" y="15562"/>
                </a:cubicBezTo>
                <a:cubicBezTo>
                  <a:pt x="11833" y="15547"/>
                  <a:pt x="11825" y="15529"/>
                  <a:pt x="11815" y="15522"/>
                </a:cubicBezTo>
                <a:cubicBezTo>
                  <a:pt x="11812" y="15520"/>
                  <a:pt x="11812" y="15515"/>
                  <a:pt x="11811" y="15512"/>
                </a:cubicBezTo>
                <a:cubicBezTo>
                  <a:pt x="11806" y="15504"/>
                  <a:pt x="11811" y="15495"/>
                  <a:pt x="11822" y="15484"/>
                </a:cubicBezTo>
                <a:cubicBezTo>
                  <a:pt x="11823" y="15481"/>
                  <a:pt x="11823" y="15478"/>
                  <a:pt x="11825" y="15476"/>
                </a:cubicBezTo>
                <a:cubicBezTo>
                  <a:pt x="11826" y="15476"/>
                  <a:pt x="11824" y="15474"/>
                  <a:pt x="11825" y="15474"/>
                </a:cubicBezTo>
                <a:cubicBezTo>
                  <a:pt x="11830" y="15470"/>
                  <a:pt x="11832" y="15466"/>
                  <a:pt x="11835" y="15461"/>
                </a:cubicBezTo>
                <a:cubicBezTo>
                  <a:pt x="11839" y="15456"/>
                  <a:pt x="11844" y="15451"/>
                  <a:pt x="11846" y="15446"/>
                </a:cubicBezTo>
                <a:cubicBezTo>
                  <a:pt x="11850" y="15435"/>
                  <a:pt x="11851" y="15424"/>
                  <a:pt x="11849" y="15415"/>
                </a:cubicBezTo>
                <a:cubicBezTo>
                  <a:pt x="11849" y="15414"/>
                  <a:pt x="11849" y="15413"/>
                  <a:pt x="11849" y="15413"/>
                </a:cubicBezTo>
                <a:cubicBezTo>
                  <a:pt x="11846" y="15402"/>
                  <a:pt x="11856" y="15395"/>
                  <a:pt x="11870" y="15390"/>
                </a:cubicBezTo>
                <a:cubicBezTo>
                  <a:pt x="11872" y="15389"/>
                  <a:pt x="11875" y="15388"/>
                  <a:pt x="11877" y="15387"/>
                </a:cubicBezTo>
                <a:cubicBezTo>
                  <a:pt x="11894" y="15382"/>
                  <a:pt x="11919" y="15379"/>
                  <a:pt x="11946" y="15380"/>
                </a:cubicBezTo>
                <a:cubicBezTo>
                  <a:pt x="11951" y="15379"/>
                  <a:pt x="11952" y="15380"/>
                  <a:pt x="11957" y="15380"/>
                </a:cubicBezTo>
                <a:cubicBezTo>
                  <a:pt x="12067" y="15379"/>
                  <a:pt x="12071" y="15376"/>
                  <a:pt x="12071" y="15296"/>
                </a:cubicBezTo>
                <a:cubicBezTo>
                  <a:pt x="12071" y="15290"/>
                  <a:pt x="12074" y="15288"/>
                  <a:pt x="12075" y="15283"/>
                </a:cubicBezTo>
                <a:cubicBezTo>
                  <a:pt x="12074" y="15279"/>
                  <a:pt x="12071" y="15274"/>
                  <a:pt x="12071" y="15270"/>
                </a:cubicBezTo>
                <a:cubicBezTo>
                  <a:pt x="12072" y="15252"/>
                  <a:pt x="12079" y="15243"/>
                  <a:pt x="12085" y="15235"/>
                </a:cubicBezTo>
                <a:cubicBezTo>
                  <a:pt x="12086" y="15234"/>
                  <a:pt x="12085" y="15233"/>
                  <a:pt x="12085" y="15232"/>
                </a:cubicBezTo>
                <a:cubicBezTo>
                  <a:pt x="12088" y="15229"/>
                  <a:pt x="12092" y="15224"/>
                  <a:pt x="12096" y="15222"/>
                </a:cubicBezTo>
                <a:cubicBezTo>
                  <a:pt x="12102" y="15218"/>
                  <a:pt x="12109" y="15215"/>
                  <a:pt x="12120" y="15217"/>
                </a:cubicBezTo>
                <a:cubicBezTo>
                  <a:pt x="12145" y="15221"/>
                  <a:pt x="12188" y="15216"/>
                  <a:pt x="12217" y="15207"/>
                </a:cubicBezTo>
                <a:cubicBezTo>
                  <a:pt x="12224" y="15204"/>
                  <a:pt x="12235" y="15203"/>
                  <a:pt x="12238" y="15199"/>
                </a:cubicBezTo>
                <a:cubicBezTo>
                  <a:pt x="12248" y="15187"/>
                  <a:pt x="12265" y="15187"/>
                  <a:pt x="12290" y="15192"/>
                </a:cubicBezTo>
                <a:cubicBezTo>
                  <a:pt x="12294" y="15191"/>
                  <a:pt x="12301" y="15189"/>
                  <a:pt x="12304" y="15189"/>
                </a:cubicBezTo>
                <a:cubicBezTo>
                  <a:pt x="12322" y="15188"/>
                  <a:pt x="12338" y="15149"/>
                  <a:pt x="12338" y="15103"/>
                </a:cubicBezTo>
                <a:cubicBezTo>
                  <a:pt x="12338" y="15097"/>
                  <a:pt x="12338" y="15095"/>
                  <a:pt x="12338" y="15090"/>
                </a:cubicBezTo>
                <a:cubicBezTo>
                  <a:pt x="12338" y="15086"/>
                  <a:pt x="12335" y="15081"/>
                  <a:pt x="12335" y="15077"/>
                </a:cubicBezTo>
                <a:cubicBezTo>
                  <a:pt x="12335" y="15059"/>
                  <a:pt x="12343" y="15050"/>
                  <a:pt x="12349" y="15042"/>
                </a:cubicBezTo>
                <a:cubicBezTo>
                  <a:pt x="12349" y="15041"/>
                  <a:pt x="12348" y="15040"/>
                  <a:pt x="12349" y="15039"/>
                </a:cubicBezTo>
                <a:cubicBezTo>
                  <a:pt x="12351" y="15036"/>
                  <a:pt x="12355" y="15031"/>
                  <a:pt x="12359" y="15029"/>
                </a:cubicBezTo>
                <a:cubicBezTo>
                  <a:pt x="12366" y="15025"/>
                  <a:pt x="12373" y="15022"/>
                  <a:pt x="12383" y="15024"/>
                </a:cubicBezTo>
                <a:cubicBezTo>
                  <a:pt x="12409" y="15028"/>
                  <a:pt x="12455" y="15023"/>
                  <a:pt x="12484" y="15014"/>
                </a:cubicBezTo>
                <a:cubicBezTo>
                  <a:pt x="12491" y="15011"/>
                  <a:pt x="12498" y="15010"/>
                  <a:pt x="12501" y="15006"/>
                </a:cubicBezTo>
                <a:cubicBezTo>
                  <a:pt x="12512" y="14994"/>
                  <a:pt x="12533" y="14994"/>
                  <a:pt x="12557" y="14999"/>
                </a:cubicBezTo>
                <a:cubicBezTo>
                  <a:pt x="12561" y="14998"/>
                  <a:pt x="12564" y="14996"/>
                  <a:pt x="12567" y="14996"/>
                </a:cubicBezTo>
                <a:cubicBezTo>
                  <a:pt x="12586" y="14995"/>
                  <a:pt x="12602" y="14956"/>
                  <a:pt x="12602" y="14910"/>
                </a:cubicBezTo>
                <a:cubicBezTo>
                  <a:pt x="12602" y="14904"/>
                  <a:pt x="12605" y="14902"/>
                  <a:pt x="12605" y="14897"/>
                </a:cubicBezTo>
                <a:cubicBezTo>
                  <a:pt x="12605" y="14893"/>
                  <a:pt x="12602" y="14888"/>
                  <a:pt x="12602" y="14884"/>
                </a:cubicBezTo>
                <a:cubicBezTo>
                  <a:pt x="12602" y="14866"/>
                  <a:pt x="12606" y="14857"/>
                  <a:pt x="12612" y="14849"/>
                </a:cubicBezTo>
                <a:cubicBezTo>
                  <a:pt x="12613" y="14848"/>
                  <a:pt x="12612" y="14847"/>
                  <a:pt x="12612" y="14846"/>
                </a:cubicBezTo>
                <a:cubicBezTo>
                  <a:pt x="12615" y="14843"/>
                  <a:pt x="12619" y="14838"/>
                  <a:pt x="12623" y="14836"/>
                </a:cubicBezTo>
                <a:cubicBezTo>
                  <a:pt x="12630" y="14832"/>
                  <a:pt x="12637" y="14829"/>
                  <a:pt x="12647" y="14831"/>
                </a:cubicBezTo>
                <a:cubicBezTo>
                  <a:pt x="12672" y="14835"/>
                  <a:pt x="12719" y="14830"/>
                  <a:pt x="12748" y="14821"/>
                </a:cubicBezTo>
                <a:cubicBezTo>
                  <a:pt x="12754" y="14818"/>
                  <a:pt x="12762" y="14817"/>
                  <a:pt x="12765" y="14813"/>
                </a:cubicBezTo>
                <a:cubicBezTo>
                  <a:pt x="12775" y="14801"/>
                  <a:pt x="12796" y="14801"/>
                  <a:pt x="12821" y="14806"/>
                </a:cubicBezTo>
                <a:cubicBezTo>
                  <a:pt x="12824" y="14805"/>
                  <a:pt x="12832" y="14803"/>
                  <a:pt x="12834" y="14803"/>
                </a:cubicBezTo>
                <a:cubicBezTo>
                  <a:pt x="12853" y="14802"/>
                  <a:pt x="12865" y="14761"/>
                  <a:pt x="12866" y="14714"/>
                </a:cubicBezTo>
                <a:cubicBezTo>
                  <a:pt x="12866" y="14708"/>
                  <a:pt x="12869" y="14709"/>
                  <a:pt x="12869" y="14704"/>
                </a:cubicBezTo>
                <a:cubicBezTo>
                  <a:pt x="12869" y="14700"/>
                  <a:pt x="12866" y="14695"/>
                  <a:pt x="12866" y="14691"/>
                </a:cubicBezTo>
                <a:cubicBezTo>
                  <a:pt x="12866" y="14673"/>
                  <a:pt x="12873" y="14664"/>
                  <a:pt x="12880" y="14656"/>
                </a:cubicBezTo>
                <a:cubicBezTo>
                  <a:pt x="12880" y="14655"/>
                  <a:pt x="12879" y="14654"/>
                  <a:pt x="12880" y="14653"/>
                </a:cubicBezTo>
                <a:cubicBezTo>
                  <a:pt x="12882" y="14650"/>
                  <a:pt x="12886" y="14645"/>
                  <a:pt x="12890" y="14643"/>
                </a:cubicBezTo>
                <a:cubicBezTo>
                  <a:pt x="12897" y="14639"/>
                  <a:pt x="12904" y="14636"/>
                  <a:pt x="12914" y="14638"/>
                </a:cubicBezTo>
                <a:cubicBezTo>
                  <a:pt x="12939" y="14642"/>
                  <a:pt x="12982" y="14637"/>
                  <a:pt x="13011" y="14628"/>
                </a:cubicBezTo>
                <a:cubicBezTo>
                  <a:pt x="13018" y="14625"/>
                  <a:pt x="13029" y="14624"/>
                  <a:pt x="13032" y="14620"/>
                </a:cubicBezTo>
                <a:cubicBezTo>
                  <a:pt x="13043" y="14608"/>
                  <a:pt x="13060" y="14607"/>
                  <a:pt x="13084" y="14613"/>
                </a:cubicBezTo>
                <a:cubicBezTo>
                  <a:pt x="13088" y="14612"/>
                  <a:pt x="13095" y="14610"/>
                  <a:pt x="13098" y="14610"/>
                </a:cubicBezTo>
                <a:cubicBezTo>
                  <a:pt x="13116" y="14609"/>
                  <a:pt x="13133" y="14568"/>
                  <a:pt x="13133" y="14521"/>
                </a:cubicBezTo>
                <a:cubicBezTo>
                  <a:pt x="13133" y="14515"/>
                  <a:pt x="13132" y="14516"/>
                  <a:pt x="13133" y="14511"/>
                </a:cubicBezTo>
                <a:cubicBezTo>
                  <a:pt x="13132" y="14507"/>
                  <a:pt x="13129" y="14502"/>
                  <a:pt x="13129" y="14498"/>
                </a:cubicBezTo>
                <a:cubicBezTo>
                  <a:pt x="13130" y="14480"/>
                  <a:pt x="13137" y="14471"/>
                  <a:pt x="13143" y="14463"/>
                </a:cubicBezTo>
                <a:cubicBezTo>
                  <a:pt x="13144" y="14462"/>
                  <a:pt x="13143" y="14458"/>
                  <a:pt x="13143" y="14458"/>
                </a:cubicBezTo>
                <a:cubicBezTo>
                  <a:pt x="13146" y="14455"/>
                  <a:pt x="13150" y="14452"/>
                  <a:pt x="13154" y="14450"/>
                </a:cubicBezTo>
                <a:cubicBezTo>
                  <a:pt x="13160" y="14445"/>
                  <a:pt x="13167" y="14443"/>
                  <a:pt x="13178" y="14445"/>
                </a:cubicBezTo>
                <a:cubicBezTo>
                  <a:pt x="13203" y="14449"/>
                  <a:pt x="13249" y="14444"/>
                  <a:pt x="13278" y="14435"/>
                </a:cubicBezTo>
                <a:cubicBezTo>
                  <a:pt x="13285" y="14432"/>
                  <a:pt x="13293" y="14431"/>
                  <a:pt x="13296" y="14427"/>
                </a:cubicBezTo>
                <a:cubicBezTo>
                  <a:pt x="13306" y="14415"/>
                  <a:pt x="13327" y="14414"/>
                  <a:pt x="13351" y="14419"/>
                </a:cubicBezTo>
                <a:cubicBezTo>
                  <a:pt x="13355" y="14419"/>
                  <a:pt x="13359" y="14415"/>
                  <a:pt x="13362" y="14414"/>
                </a:cubicBezTo>
                <a:cubicBezTo>
                  <a:pt x="13380" y="14413"/>
                  <a:pt x="13396" y="14375"/>
                  <a:pt x="13396" y="14328"/>
                </a:cubicBezTo>
                <a:cubicBezTo>
                  <a:pt x="13396" y="14322"/>
                  <a:pt x="13400" y="14323"/>
                  <a:pt x="13400" y="14318"/>
                </a:cubicBezTo>
                <a:cubicBezTo>
                  <a:pt x="13400" y="14314"/>
                  <a:pt x="13396" y="14309"/>
                  <a:pt x="13396" y="14305"/>
                </a:cubicBezTo>
                <a:cubicBezTo>
                  <a:pt x="13397" y="14287"/>
                  <a:pt x="13401" y="14278"/>
                  <a:pt x="13407" y="14270"/>
                </a:cubicBezTo>
                <a:cubicBezTo>
                  <a:pt x="13407" y="14269"/>
                  <a:pt x="13406" y="14265"/>
                  <a:pt x="13407" y="14265"/>
                </a:cubicBezTo>
                <a:cubicBezTo>
                  <a:pt x="13409" y="14262"/>
                  <a:pt x="13413" y="14259"/>
                  <a:pt x="13417" y="14257"/>
                </a:cubicBezTo>
                <a:cubicBezTo>
                  <a:pt x="13424" y="14252"/>
                  <a:pt x="13431" y="14250"/>
                  <a:pt x="13441" y="14252"/>
                </a:cubicBezTo>
                <a:cubicBezTo>
                  <a:pt x="13467" y="14256"/>
                  <a:pt x="13513" y="14251"/>
                  <a:pt x="13542" y="14242"/>
                </a:cubicBezTo>
                <a:cubicBezTo>
                  <a:pt x="13549" y="14239"/>
                  <a:pt x="13556" y="14238"/>
                  <a:pt x="13559" y="14234"/>
                </a:cubicBezTo>
                <a:cubicBezTo>
                  <a:pt x="13570" y="14222"/>
                  <a:pt x="13591" y="14221"/>
                  <a:pt x="13615" y="14226"/>
                </a:cubicBezTo>
                <a:cubicBezTo>
                  <a:pt x="13619" y="14226"/>
                  <a:pt x="13626" y="14222"/>
                  <a:pt x="13629" y="14221"/>
                </a:cubicBezTo>
                <a:cubicBezTo>
                  <a:pt x="13647" y="14220"/>
                  <a:pt x="13660" y="14181"/>
                  <a:pt x="13660" y="14135"/>
                </a:cubicBezTo>
                <a:cubicBezTo>
                  <a:pt x="13660" y="14129"/>
                  <a:pt x="13663" y="14127"/>
                  <a:pt x="13663" y="14122"/>
                </a:cubicBezTo>
                <a:cubicBezTo>
                  <a:pt x="13663" y="14118"/>
                  <a:pt x="13660" y="14116"/>
                  <a:pt x="13660" y="14112"/>
                </a:cubicBezTo>
                <a:cubicBezTo>
                  <a:pt x="13660" y="14094"/>
                  <a:pt x="13668" y="14083"/>
                  <a:pt x="13674" y="14074"/>
                </a:cubicBezTo>
                <a:cubicBezTo>
                  <a:pt x="13674" y="14073"/>
                  <a:pt x="13673" y="14072"/>
                  <a:pt x="13674" y="14071"/>
                </a:cubicBezTo>
                <a:cubicBezTo>
                  <a:pt x="13676" y="14069"/>
                  <a:pt x="13681" y="14066"/>
                  <a:pt x="13684" y="14064"/>
                </a:cubicBezTo>
                <a:cubicBezTo>
                  <a:pt x="13691" y="14059"/>
                  <a:pt x="13698" y="14057"/>
                  <a:pt x="13709" y="14059"/>
                </a:cubicBezTo>
                <a:cubicBezTo>
                  <a:pt x="13734" y="14063"/>
                  <a:pt x="13777" y="14058"/>
                  <a:pt x="13806" y="14049"/>
                </a:cubicBezTo>
                <a:cubicBezTo>
                  <a:pt x="13812" y="14046"/>
                  <a:pt x="13823" y="14042"/>
                  <a:pt x="13826" y="14038"/>
                </a:cubicBezTo>
                <a:cubicBezTo>
                  <a:pt x="13837" y="14026"/>
                  <a:pt x="13854" y="14028"/>
                  <a:pt x="13879" y="14033"/>
                </a:cubicBezTo>
                <a:cubicBezTo>
                  <a:pt x="13882" y="14033"/>
                  <a:pt x="13890" y="14028"/>
                  <a:pt x="13892" y="14028"/>
                </a:cubicBezTo>
                <a:cubicBezTo>
                  <a:pt x="13911" y="14027"/>
                  <a:pt x="13927" y="13988"/>
                  <a:pt x="13927" y="13942"/>
                </a:cubicBezTo>
                <a:cubicBezTo>
                  <a:pt x="13927" y="13936"/>
                  <a:pt x="13927" y="13934"/>
                  <a:pt x="13927" y="13929"/>
                </a:cubicBezTo>
                <a:cubicBezTo>
                  <a:pt x="13927" y="13925"/>
                  <a:pt x="13924" y="13923"/>
                  <a:pt x="13924" y="13919"/>
                </a:cubicBezTo>
                <a:cubicBezTo>
                  <a:pt x="13924" y="13901"/>
                  <a:pt x="13931" y="13890"/>
                  <a:pt x="13937" y="13881"/>
                </a:cubicBezTo>
                <a:cubicBezTo>
                  <a:pt x="13938" y="13880"/>
                  <a:pt x="13937" y="13879"/>
                  <a:pt x="13937" y="13878"/>
                </a:cubicBezTo>
                <a:cubicBezTo>
                  <a:pt x="13940" y="13875"/>
                  <a:pt x="13944" y="13873"/>
                  <a:pt x="13948" y="13871"/>
                </a:cubicBezTo>
                <a:cubicBezTo>
                  <a:pt x="13955" y="13866"/>
                  <a:pt x="13962" y="13864"/>
                  <a:pt x="13972" y="13866"/>
                </a:cubicBezTo>
                <a:cubicBezTo>
                  <a:pt x="13997" y="13870"/>
                  <a:pt x="14044" y="13865"/>
                  <a:pt x="14073" y="13856"/>
                </a:cubicBezTo>
                <a:cubicBezTo>
                  <a:pt x="14079" y="13853"/>
                  <a:pt x="14087" y="13849"/>
                  <a:pt x="14090" y="13845"/>
                </a:cubicBezTo>
                <a:cubicBezTo>
                  <a:pt x="14101" y="13833"/>
                  <a:pt x="14121" y="13833"/>
                  <a:pt x="14146" y="13838"/>
                </a:cubicBezTo>
                <a:cubicBezTo>
                  <a:pt x="14149" y="13837"/>
                  <a:pt x="14153" y="13835"/>
                  <a:pt x="14156" y="13835"/>
                </a:cubicBezTo>
                <a:cubicBezTo>
                  <a:pt x="14174" y="13834"/>
                  <a:pt x="14191" y="13795"/>
                  <a:pt x="14191" y="13749"/>
                </a:cubicBezTo>
                <a:cubicBezTo>
                  <a:pt x="14191" y="13743"/>
                  <a:pt x="14194" y="13741"/>
                  <a:pt x="14194" y="13736"/>
                </a:cubicBezTo>
                <a:cubicBezTo>
                  <a:pt x="14194" y="13732"/>
                  <a:pt x="14191" y="13730"/>
                  <a:pt x="14191" y="13726"/>
                </a:cubicBezTo>
                <a:cubicBezTo>
                  <a:pt x="14191" y="13707"/>
                  <a:pt x="14195" y="13697"/>
                  <a:pt x="14201" y="13688"/>
                </a:cubicBezTo>
                <a:cubicBezTo>
                  <a:pt x="14202" y="13687"/>
                  <a:pt x="14201" y="13686"/>
                  <a:pt x="14201" y="13685"/>
                </a:cubicBezTo>
                <a:cubicBezTo>
                  <a:pt x="14204" y="13682"/>
                  <a:pt x="14208" y="13680"/>
                  <a:pt x="14212" y="13678"/>
                </a:cubicBezTo>
                <a:cubicBezTo>
                  <a:pt x="14218" y="13673"/>
                  <a:pt x="14225" y="13671"/>
                  <a:pt x="14236" y="13673"/>
                </a:cubicBezTo>
                <a:cubicBezTo>
                  <a:pt x="14261" y="13677"/>
                  <a:pt x="14307" y="13672"/>
                  <a:pt x="14336" y="13663"/>
                </a:cubicBezTo>
                <a:cubicBezTo>
                  <a:pt x="14343" y="13660"/>
                  <a:pt x="14351" y="13656"/>
                  <a:pt x="14354" y="13652"/>
                </a:cubicBezTo>
                <a:cubicBezTo>
                  <a:pt x="14364" y="13640"/>
                  <a:pt x="14385" y="13640"/>
                  <a:pt x="14409" y="13645"/>
                </a:cubicBezTo>
                <a:cubicBezTo>
                  <a:pt x="14413" y="13644"/>
                  <a:pt x="14420" y="13642"/>
                  <a:pt x="14423" y="13642"/>
                </a:cubicBezTo>
                <a:cubicBezTo>
                  <a:pt x="14441" y="13641"/>
                  <a:pt x="14454" y="13602"/>
                  <a:pt x="14454" y="13556"/>
                </a:cubicBezTo>
                <a:cubicBezTo>
                  <a:pt x="14454" y="13550"/>
                  <a:pt x="14458" y="13548"/>
                  <a:pt x="14458" y="13543"/>
                </a:cubicBezTo>
                <a:cubicBezTo>
                  <a:pt x="14458" y="13539"/>
                  <a:pt x="14454" y="13534"/>
                  <a:pt x="14454" y="13530"/>
                </a:cubicBezTo>
                <a:cubicBezTo>
                  <a:pt x="14455" y="13512"/>
                  <a:pt x="14462" y="13504"/>
                  <a:pt x="14468" y="13495"/>
                </a:cubicBezTo>
                <a:cubicBezTo>
                  <a:pt x="14469" y="13494"/>
                  <a:pt x="14468" y="13493"/>
                  <a:pt x="14468" y="13492"/>
                </a:cubicBezTo>
                <a:cubicBezTo>
                  <a:pt x="14471" y="13489"/>
                  <a:pt x="14475" y="13487"/>
                  <a:pt x="14479" y="13485"/>
                </a:cubicBezTo>
                <a:cubicBezTo>
                  <a:pt x="14485" y="13480"/>
                  <a:pt x="14492" y="13478"/>
                  <a:pt x="14503" y="13480"/>
                </a:cubicBezTo>
                <a:cubicBezTo>
                  <a:pt x="14528" y="13484"/>
                  <a:pt x="14571" y="13476"/>
                  <a:pt x="14600" y="13467"/>
                </a:cubicBezTo>
                <a:cubicBezTo>
                  <a:pt x="14607" y="13464"/>
                  <a:pt x="14618" y="13463"/>
                  <a:pt x="14621" y="13459"/>
                </a:cubicBezTo>
                <a:cubicBezTo>
                  <a:pt x="14631" y="13447"/>
                  <a:pt x="14649" y="13447"/>
                  <a:pt x="14673" y="13452"/>
                </a:cubicBezTo>
                <a:cubicBezTo>
                  <a:pt x="14677" y="13451"/>
                  <a:pt x="14684" y="13449"/>
                  <a:pt x="14687" y="13449"/>
                </a:cubicBezTo>
                <a:cubicBezTo>
                  <a:pt x="14705" y="13448"/>
                  <a:pt x="14721" y="13409"/>
                  <a:pt x="14721" y="13363"/>
                </a:cubicBezTo>
                <a:cubicBezTo>
                  <a:pt x="14721" y="13357"/>
                  <a:pt x="14721" y="13355"/>
                  <a:pt x="14721" y="13350"/>
                </a:cubicBezTo>
                <a:cubicBezTo>
                  <a:pt x="14721" y="13346"/>
                  <a:pt x="14718" y="13341"/>
                  <a:pt x="14718" y="13337"/>
                </a:cubicBezTo>
                <a:cubicBezTo>
                  <a:pt x="14718" y="13319"/>
                  <a:pt x="14726" y="13310"/>
                  <a:pt x="14732" y="13302"/>
                </a:cubicBezTo>
                <a:cubicBezTo>
                  <a:pt x="14732" y="13301"/>
                  <a:pt x="14731" y="13300"/>
                  <a:pt x="14732" y="13299"/>
                </a:cubicBezTo>
                <a:cubicBezTo>
                  <a:pt x="14734" y="13296"/>
                  <a:pt x="14739" y="13294"/>
                  <a:pt x="14742" y="13292"/>
                </a:cubicBezTo>
                <a:cubicBezTo>
                  <a:pt x="14749" y="13287"/>
                  <a:pt x="14756" y="13285"/>
                  <a:pt x="14767" y="13287"/>
                </a:cubicBezTo>
                <a:cubicBezTo>
                  <a:pt x="14792" y="13291"/>
                  <a:pt x="14838" y="13283"/>
                  <a:pt x="14867" y="13274"/>
                </a:cubicBezTo>
                <a:cubicBezTo>
                  <a:pt x="14874" y="13271"/>
                  <a:pt x="14881" y="13270"/>
                  <a:pt x="14884" y="13266"/>
                </a:cubicBezTo>
                <a:cubicBezTo>
                  <a:pt x="14895" y="13254"/>
                  <a:pt x="14916" y="13254"/>
                  <a:pt x="14940" y="13259"/>
                </a:cubicBezTo>
                <a:cubicBezTo>
                  <a:pt x="14944" y="13258"/>
                  <a:pt x="14948" y="13256"/>
                  <a:pt x="14950" y="13256"/>
                </a:cubicBezTo>
                <a:cubicBezTo>
                  <a:pt x="14969" y="13255"/>
                  <a:pt x="14985" y="13216"/>
                  <a:pt x="14985" y="13170"/>
                </a:cubicBezTo>
                <a:cubicBezTo>
                  <a:pt x="14985" y="13164"/>
                  <a:pt x="14988" y="13162"/>
                  <a:pt x="14989" y="13157"/>
                </a:cubicBezTo>
                <a:cubicBezTo>
                  <a:pt x="14988" y="13153"/>
                  <a:pt x="14985" y="13148"/>
                  <a:pt x="14985" y="13144"/>
                </a:cubicBezTo>
                <a:cubicBezTo>
                  <a:pt x="14985" y="13126"/>
                  <a:pt x="14989" y="13117"/>
                  <a:pt x="14995" y="13109"/>
                </a:cubicBezTo>
                <a:cubicBezTo>
                  <a:pt x="14996" y="13108"/>
                  <a:pt x="14995" y="13107"/>
                  <a:pt x="14995" y="13106"/>
                </a:cubicBezTo>
                <a:cubicBezTo>
                  <a:pt x="14998" y="13103"/>
                  <a:pt x="15002" y="13101"/>
                  <a:pt x="15006" y="13099"/>
                </a:cubicBezTo>
                <a:cubicBezTo>
                  <a:pt x="15013" y="13094"/>
                  <a:pt x="15020" y="13089"/>
                  <a:pt x="15030" y="13091"/>
                </a:cubicBezTo>
                <a:cubicBezTo>
                  <a:pt x="15055" y="13095"/>
                  <a:pt x="15102" y="13090"/>
                  <a:pt x="15131" y="13081"/>
                </a:cubicBezTo>
                <a:cubicBezTo>
                  <a:pt x="15137" y="13078"/>
                  <a:pt x="15145" y="13077"/>
                  <a:pt x="15148" y="13073"/>
                </a:cubicBezTo>
                <a:cubicBezTo>
                  <a:pt x="15158" y="13061"/>
                  <a:pt x="15179" y="13061"/>
                  <a:pt x="15204" y="13066"/>
                </a:cubicBezTo>
                <a:cubicBezTo>
                  <a:pt x="15207" y="13065"/>
                  <a:pt x="15215" y="13063"/>
                  <a:pt x="15217" y="13063"/>
                </a:cubicBezTo>
                <a:cubicBezTo>
                  <a:pt x="15236" y="13062"/>
                  <a:pt x="15248" y="13023"/>
                  <a:pt x="15249" y="12977"/>
                </a:cubicBezTo>
                <a:cubicBezTo>
                  <a:pt x="15249" y="12971"/>
                  <a:pt x="15252" y="12969"/>
                  <a:pt x="15252" y="12964"/>
                </a:cubicBezTo>
                <a:cubicBezTo>
                  <a:pt x="15252" y="12960"/>
                  <a:pt x="15249" y="12955"/>
                  <a:pt x="15249" y="12951"/>
                </a:cubicBezTo>
                <a:cubicBezTo>
                  <a:pt x="15249" y="12933"/>
                  <a:pt x="15256" y="12924"/>
                  <a:pt x="15263" y="12916"/>
                </a:cubicBezTo>
                <a:cubicBezTo>
                  <a:pt x="15263" y="12915"/>
                  <a:pt x="15262" y="12914"/>
                  <a:pt x="15263" y="12913"/>
                </a:cubicBezTo>
                <a:cubicBezTo>
                  <a:pt x="15265" y="12910"/>
                  <a:pt x="15269" y="12905"/>
                  <a:pt x="15273" y="12903"/>
                </a:cubicBezTo>
                <a:cubicBezTo>
                  <a:pt x="15280" y="12899"/>
                  <a:pt x="15287" y="12896"/>
                  <a:pt x="15297" y="12898"/>
                </a:cubicBezTo>
                <a:cubicBezTo>
                  <a:pt x="15323" y="12902"/>
                  <a:pt x="15365" y="12897"/>
                  <a:pt x="15394" y="12888"/>
                </a:cubicBezTo>
                <a:cubicBezTo>
                  <a:pt x="15401" y="12885"/>
                  <a:pt x="15412" y="12884"/>
                  <a:pt x="15415" y="12880"/>
                </a:cubicBezTo>
                <a:cubicBezTo>
                  <a:pt x="15426" y="12868"/>
                  <a:pt x="15443" y="12868"/>
                  <a:pt x="15467" y="12873"/>
                </a:cubicBezTo>
                <a:cubicBezTo>
                  <a:pt x="15471" y="12872"/>
                  <a:pt x="15478" y="12870"/>
                  <a:pt x="15481" y="12870"/>
                </a:cubicBezTo>
                <a:cubicBezTo>
                  <a:pt x="15499" y="12869"/>
                  <a:pt x="15516" y="12830"/>
                  <a:pt x="15516" y="12784"/>
                </a:cubicBezTo>
                <a:cubicBezTo>
                  <a:pt x="15516" y="12778"/>
                  <a:pt x="15516" y="12776"/>
                  <a:pt x="15516" y="12771"/>
                </a:cubicBezTo>
                <a:cubicBezTo>
                  <a:pt x="15515" y="12767"/>
                  <a:pt x="15512" y="12762"/>
                  <a:pt x="15512" y="12758"/>
                </a:cubicBezTo>
                <a:cubicBezTo>
                  <a:pt x="15513" y="12740"/>
                  <a:pt x="15520" y="12731"/>
                  <a:pt x="15526" y="12723"/>
                </a:cubicBezTo>
                <a:cubicBezTo>
                  <a:pt x="15527" y="12722"/>
                  <a:pt x="15526" y="12721"/>
                  <a:pt x="15526" y="12720"/>
                </a:cubicBezTo>
                <a:cubicBezTo>
                  <a:pt x="15529" y="12717"/>
                  <a:pt x="15533" y="12712"/>
                  <a:pt x="15537" y="12710"/>
                </a:cubicBezTo>
                <a:cubicBezTo>
                  <a:pt x="15543" y="12706"/>
                  <a:pt x="15550" y="12703"/>
                  <a:pt x="15561" y="12705"/>
                </a:cubicBezTo>
                <a:cubicBezTo>
                  <a:pt x="15586" y="12709"/>
                  <a:pt x="15632" y="12704"/>
                  <a:pt x="15661" y="12695"/>
                </a:cubicBezTo>
                <a:cubicBezTo>
                  <a:pt x="15668" y="12692"/>
                  <a:pt x="15676" y="12691"/>
                  <a:pt x="15679" y="12687"/>
                </a:cubicBezTo>
                <a:cubicBezTo>
                  <a:pt x="15689" y="12675"/>
                  <a:pt x="15710" y="12675"/>
                  <a:pt x="15734" y="12680"/>
                </a:cubicBezTo>
                <a:cubicBezTo>
                  <a:pt x="15738" y="12679"/>
                  <a:pt x="15742" y="12677"/>
                  <a:pt x="15745" y="12677"/>
                </a:cubicBezTo>
                <a:cubicBezTo>
                  <a:pt x="15763" y="12676"/>
                  <a:pt x="15779" y="12637"/>
                  <a:pt x="15779" y="12591"/>
                </a:cubicBezTo>
                <a:cubicBezTo>
                  <a:pt x="15779" y="12585"/>
                  <a:pt x="15783" y="12583"/>
                  <a:pt x="15783" y="12578"/>
                </a:cubicBezTo>
                <a:cubicBezTo>
                  <a:pt x="15783" y="12574"/>
                  <a:pt x="15779" y="12569"/>
                  <a:pt x="15779" y="12565"/>
                </a:cubicBezTo>
                <a:cubicBezTo>
                  <a:pt x="15780" y="12547"/>
                  <a:pt x="15784" y="12538"/>
                  <a:pt x="15790" y="12530"/>
                </a:cubicBezTo>
                <a:cubicBezTo>
                  <a:pt x="15790" y="12529"/>
                  <a:pt x="15789" y="12528"/>
                  <a:pt x="15790" y="12527"/>
                </a:cubicBezTo>
                <a:cubicBezTo>
                  <a:pt x="15792" y="12524"/>
                  <a:pt x="15797" y="12519"/>
                  <a:pt x="15800" y="12517"/>
                </a:cubicBezTo>
                <a:cubicBezTo>
                  <a:pt x="15807" y="12513"/>
                  <a:pt x="15814" y="12510"/>
                  <a:pt x="15825" y="12512"/>
                </a:cubicBezTo>
                <a:cubicBezTo>
                  <a:pt x="15850" y="12516"/>
                  <a:pt x="15896" y="12511"/>
                  <a:pt x="15925" y="12502"/>
                </a:cubicBezTo>
                <a:cubicBezTo>
                  <a:pt x="15932" y="12499"/>
                  <a:pt x="15939" y="12498"/>
                  <a:pt x="15942" y="12494"/>
                </a:cubicBezTo>
                <a:cubicBezTo>
                  <a:pt x="15953" y="12482"/>
                  <a:pt x="15974" y="12482"/>
                  <a:pt x="15998" y="12487"/>
                </a:cubicBezTo>
                <a:cubicBezTo>
                  <a:pt x="16002" y="12486"/>
                  <a:pt x="16009" y="12484"/>
                  <a:pt x="16012" y="12484"/>
                </a:cubicBezTo>
                <a:cubicBezTo>
                  <a:pt x="16030" y="12483"/>
                  <a:pt x="16043" y="12442"/>
                  <a:pt x="16043" y="12395"/>
                </a:cubicBezTo>
                <a:cubicBezTo>
                  <a:pt x="16043" y="12389"/>
                  <a:pt x="16046" y="12390"/>
                  <a:pt x="16047" y="12385"/>
                </a:cubicBezTo>
                <a:cubicBezTo>
                  <a:pt x="16046" y="12381"/>
                  <a:pt x="16043" y="12376"/>
                  <a:pt x="16043" y="12372"/>
                </a:cubicBezTo>
                <a:cubicBezTo>
                  <a:pt x="16043" y="12354"/>
                  <a:pt x="16051" y="12345"/>
                  <a:pt x="16057" y="12337"/>
                </a:cubicBezTo>
                <a:cubicBezTo>
                  <a:pt x="16057" y="12336"/>
                  <a:pt x="16057" y="12332"/>
                  <a:pt x="16057" y="12332"/>
                </a:cubicBezTo>
                <a:cubicBezTo>
                  <a:pt x="16059" y="12329"/>
                  <a:pt x="16064" y="12326"/>
                  <a:pt x="16067" y="12324"/>
                </a:cubicBezTo>
                <a:cubicBezTo>
                  <a:pt x="16074" y="12320"/>
                  <a:pt x="16081" y="12317"/>
                  <a:pt x="16092" y="12319"/>
                </a:cubicBezTo>
                <a:cubicBezTo>
                  <a:pt x="16117" y="12323"/>
                  <a:pt x="16160" y="12318"/>
                  <a:pt x="16189" y="12309"/>
                </a:cubicBezTo>
                <a:cubicBezTo>
                  <a:pt x="16195" y="12306"/>
                  <a:pt x="16206" y="12305"/>
                  <a:pt x="16210" y="12301"/>
                </a:cubicBezTo>
                <a:cubicBezTo>
                  <a:pt x="16220" y="12289"/>
                  <a:pt x="16237" y="12288"/>
                  <a:pt x="16262" y="12294"/>
                </a:cubicBezTo>
                <a:cubicBezTo>
                  <a:pt x="16265" y="12293"/>
                  <a:pt x="16273" y="12291"/>
                  <a:pt x="16275" y="12291"/>
                </a:cubicBezTo>
                <a:cubicBezTo>
                  <a:pt x="16294" y="12290"/>
                  <a:pt x="16310" y="12249"/>
                  <a:pt x="16310" y="12202"/>
                </a:cubicBezTo>
                <a:cubicBezTo>
                  <a:pt x="16310" y="12196"/>
                  <a:pt x="16310" y="12197"/>
                  <a:pt x="16310" y="12192"/>
                </a:cubicBezTo>
                <a:cubicBezTo>
                  <a:pt x="16310" y="12188"/>
                  <a:pt x="16307" y="12183"/>
                  <a:pt x="16307" y="12179"/>
                </a:cubicBezTo>
                <a:cubicBezTo>
                  <a:pt x="16307" y="12161"/>
                  <a:pt x="16314" y="12152"/>
                  <a:pt x="16321" y="12144"/>
                </a:cubicBezTo>
                <a:cubicBezTo>
                  <a:pt x="16321" y="12143"/>
                  <a:pt x="16320" y="12139"/>
                  <a:pt x="16321" y="12139"/>
                </a:cubicBezTo>
                <a:cubicBezTo>
                  <a:pt x="16323" y="12136"/>
                  <a:pt x="16327" y="12133"/>
                  <a:pt x="16331" y="12131"/>
                </a:cubicBezTo>
                <a:cubicBezTo>
                  <a:pt x="16338" y="12126"/>
                  <a:pt x="16345" y="12124"/>
                  <a:pt x="16355" y="12126"/>
                </a:cubicBezTo>
                <a:cubicBezTo>
                  <a:pt x="16380" y="12130"/>
                  <a:pt x="16427" y="12125"/>
                  <a:pt x="16456" y="12116"/>
                </a:cubicBezTo>
                <a:cubicBezTo>
                  <a:pt x="16462" y="12113"/>
                  <a:pt x="16470" y="12112"/>
                  <a:pt x="16473" y="12108"/>
                </a:cubicBezTo>
                <a:cubicBezTo>
                  <a:pt x="16484" y="12096"/>
                  <a:pt x="16504" y="12095"/>
                  <a:pt x="16529" y="12100"/>
                </a:cubicBezTo>
                <a:cubicBezTo>
                  <a:pt x="16532" y="12100"/>
                  <a:pt x="16536" y="12096"/>
                  <a:pt x="16539" y="12095"/>
                </a:cubicBezTo>
                <a:cubicBezTo>
                  <a:pt x="16557" y="12094"/>
                  <a:pt x="16574" y="12056"/>
                  <a:pt x="16574" y="12009"/>
                </a:cubicBezTo>
                <a:cubicBezTo>
                  <a:pt x="16574" y="12003"/>
                  <a:pt x="16577" y="12004"/>
                  <a:pt x="16577" y="11999"/>
                </a:cubicBezTo>
                <a:cubicBezTo>
                  <a:pt x="16577" y="11995"/>
                  <a:pt x="16574" y="11990"/>
                  <a:pt x="16574" y="11986"/>
                </a:cubicBezTo>
                <a:cubicBezTo>
                  <a:pt x="16574" y="11968"/>
                  <a:pt x="16578" y="11959"/>
                  <a:pt x="16584" y="11951"/>
                </a:cubicBezTo>
                <a:cubicBezTo>
                  <a:pt x="16585" y="11950"/>
                  <a:pt x="16584" y="11946"/>
                  <a:pt x="16584" y="11946"/>
                </a:cubicBezTo>
                <a:cubicBezTo>
                  <a:pt x="16587" y="11943"/>
                  <a:pt x="16591" y="11940"/>
                  <a:pt x="16595" y="11938"/>
                </a:cubicBezTo>
                <a:cubicBezTo>
                  <a:pt x="16601" y="11933"/>
                  <a:pt x="16608" y="11931"/>
                  <a:pt x="16619" y="11933"/>
                </a:cubicBezTo>
                <a:cubicBezTo>
                  <a:pt x="16644" y="11937"/>
                  <a:pt x="16690" y="11932"/>
                  <a:pt x="16719" y="11923"/>
                </a:cubicBezTo>
                <a:cubicBezTo>
                  <a:pt x="16726" y="11920"/>
                  <a:pt x="16734" y="11919"/>
                  <a:pt x="16737" y="11915"/>
                </a:cubicBezTo>
                <a:cubicBezTo>
                  <a:pt x="16747" y="11903"/>
                  <a:pt x="16768" y="11902"/>
                  <a:pt x="16792" y="11907"/>
                </a:cubicBezTo>
                <a:cubicBezTo>
                  <a:pt x="16796" y="11907"/>
                  <a:pt x="16803" y="11903"/>
                  <a:pt x="16806" y="11902"/>
                </a:cubicBezTo>
                <a:cubicBezTo>
                  <a:pt x="16824" y="11901"/>
                  <a:pt x="16837" y="11862"/>
                  <a:pt x="16837" y="11816"/>
                </a:cubicBezTo>
                <a:cubicBezTo>
                  <a:pt x="16837" y="11810"/>
                  <a:pt x="16841" y="11808"/>
                  <a:pt x="16841" y="11803"/>
                </a:cubicBezTo>
                <a:cubicBezTo>
                  <a:pt x="16841" y="11799"/>
                  <a:pt x="16837" y="11797"/>
                  <a:pt x="16837" y="11793"/>
                </a:cubicBezTo>
                <a:cubicBezTo>
                  <a:pt x="16838" y="11775"/>
                  <a:pt x="16845" y="11764"/>
                  <a:pt x="16851" y="11755"/>
                </a:cubicBezTo>
                <a:cubicBezTo>
                  <a:pt x="16852" y="11754"/>
                  <a:pt x="16851" y="11753"/>
                  <a:pt x="16851" y="11752"/>
                </a:cubicBezTo>
                <a:cubicBezTo>
                  <a:pt x="16854" y="11750"/>
                  <a:pt x="16858" y="11747"/>
                  <a:pt x="16862" y="11745"/>
                </a:cubicBezTo>
                <a:cubicBezTo>
                  <a:pt x="16868" y="11740"/>
                  <a:pt x="16876" y="11738"/>
                  <a:pt x="16886" y="11740"/>
                </a:cubicBezTo>
                <a:cubicBezTo>
                  <a:pt x="16911" y="11744"/>
                  <a:pt x="16954" y="11739"/>
                  <a:pt x="16983" y="11730"/>
                </a:cubicBezTo>
                <a:cubicBezTo>
                  <a:pt x="16990" y="11727"/>
                  <a:pt x="17001" y="11723"/>
                  <a:pt x="17004" y="11719"/>
                </a:cubicBezTo>
                <a:cubicBezTo>
                  <a:pt x="17014" y="11707"/>
                  <a:pt x="17032" y="11707"/>
                  <a:pt x="17056" y="11712"/>
                </a:cubicBezTo>
                <a:cubicBezTo>
                  <a:pt x="17060" y="11711"/>
                  <a:pt x="17067" y="11709"/>
                  <a:pt x="17070" y="11709"/>
                </a:cubicBezTo>
                <a:cubicBezTo>
                  <a:pt x="17088" y="11708"/>
                  <a:pt x="17104" y="11669"/>
                  <a:pt x="17104" y="11623"/>
                </a:cubicBezTo>
                <a:cubicBezTo>
                  <a:pt x="17105" y="11617"/>
                  <a:pt x="17104" y="11615"/>
                  <a:pt x="17104" y="11610"/>
                </a:cubicBezTo>
                <a:cubicBezTo>
                  <a:pt x="17104" y="11606"/>
                  <a:pt x="17101" y="11604"/>
                  <a:pt x="17101" y="11600"/>
                </a:cubicBezTo>
                <a:cubicBezTo>
                  <a:pt x="17101" y="11582"/>
                  <a:pt x="17109" y="11571"/>
                  <a:pt x="17115" y="11562"/>
                </a:cubicBezTo>
                <a:cubicBezTo>
                  <a:pt x="17115" y="11561"/>
                  <a:pt x="17114" y="11560"/>
                  <a:pt x="17115" y="11559"/>
                </a:cubicBezTo>
                <a:cubicBezTo>
                  <a:pt x="17117" y="11556"/>
                  <a:pt x="17122" y="11554"/>
                  <a:pt x="17125" y="11552"/>
                </a:cubicBezTo>
                <a:cubicBezTo>
                  <a:pt x="17132" y="11547"/>
                  <a:pt x="17139" y="11545"/>
                  <a:pt x="17150" y="11547"/>
                </a:cubicBezTo>
                <a:cubicBezTo>
                  <a:pt x="17175" y="11551"/>
                  <a:pt x="17221" y="11546"/>
                  <a:pt x="17250" y="11537"/>
                </a:cubicBezTo>
                <a:cubicBezTo>
                  <a:pt x="17257" y="11534"/>
                  <a:pt x="17264" y="11530"/>
                  <a:pt x="17268" y="11526"/>
                </a:cubicBezTo>
                <a:cubicBezTo>
                  <a:pt x="17278" y="11514"/>
                  <a:pt x="17299" y="11514"/>
                  <a:pt x="17323" y="11519"/>
                </a:cubicBezTo>
                <a:cubicBezTo>
                  <a:pt x="17327" y="11518"/>
                  <a:pt x="17331" y="11516"/>
                  <a:pt x="17333" y="11516"/>
                </a:cubicBezTo>
                <a:cubicBezTo>
                  <a:pt x="17352" y="11515"/>
                  <a:pt x="17368" y="11476"/>
                  <a:pt x="17368" y="11430"/>
                </a:cubicBezTo>
                <a:cubicBezTo>
                  <a:pt x="17368" y="11424"/>
                  <a:pt x="17371" y="11422"/>
                  <a:pt x="17372" y="11417"/>
                </a:cubicBezTo>
                <a:cubicBezTo>
                  <a:pt x="17371" y="11413"/>
                  <a:pt x="17368" y="11411"/>
                  <a:pt x="17368" y="11407"/>
                </a:cubicBezTo>
                <a:cubicBezTo>
                  <a:pt x="17368" y="11388"/>
                  <a:pt x="17372" y="11378"/>
                  <a:pt x="17379" y="11369"/>
                </a:cubicBezTo>
                <a:cubicBezTo>
                  <a:pt x="17379" y="11368"/>
                  <a:pt x="17378" y="11367"/>
                  <a:pt x="17379" y="11366"/>
                </a:cubicBezTo>
                <a:cubicBezTo>
                  <a:pt x="17381" y="11363"/>
                  <a:pt x="17385" y="11361"/>
                  <a:pt x="17389" y="11359"/>
                </a:cubicBezTo>
                <a:cubicBezTo>
                  <a:pt x="17396" y="11354"/>
                  <a:pt x="17403" y="11352"/>
                  <a:pt x="17413" y="11354"/>
                </a:cubicBezTo>
                <a:cubicBezTo>
                  <a:pt x="17438" y="11358"/>
                  <a:pt x="17485" y="11353"/>
                  <a:pt x="17514" y="11344"/>
                </a:cubicBezTo>
                <a:cubicBezTo>
                  <a:pt x="17520" y="11341"/>
                  <a:pt x="17528" y="11337"/>
                  <a:pt x="17531" y="11333"/>
                </a:cubicBezTo>
                <a:cubicBezTo>
                  <a:pt x="17542" y="11321"/>
                  <a:pt x="17562" y="11321"/>
                  <a:pt x="17587" y="11326"/>
                </a:cubicBezTo>
                <a:cubicBezTo>
                  <a:pt x="17590" y="11325"/>
                  <a:pt x="17598" y="11323"/>
                  <a:pt x="17601" y="11323"/>
                </a:cubicBezTo>
                <a:cubicBezTo>
                  <a:pt x="17619" y="11322"/>
                  <a:pt x="17632" y="11283"/>
                  <a:pt x="17632" y="11237"/>
                </a:cubicBezTo>
                <a:cubicBezTo>
                  <a:pt x="17632" y="11231"/>
                  <a:pt x="17635" y="11229"/>
                  <a:pt x="17635" y="11224"/>
                </a:cubicBezTo>
                <a:cubicBezTo>
                  <a:pt x="17635" y="11220"/>
                  <a:pt x="17632" y="11215"/>
                  <a:pt x="17632" y="11211"/>
                </a:cubicBezTo>
                <a:cubicBezTo>
                  <a:pt x="17632" y="11193"/>
                  <a:pt x="17639" y="11185"/>
                  <a:pt x="17646" y="11176"/>
                </a:cubicBezTo>
                <a:cubicBezTo>
                  <a:pt x="17646" y="11175"/>
                  <a:pt x="17645" y="11174"/>
                  <a:pt x="17646" y="11173"/>
                </a:cubicBezTo>
                <a:cubicBezTo>
                  <a:pt x="17648" y="11170"/>
                  <a:pt x="17652" y="11168"/>
                  <a:pt x="17656" y="11166"/>
                </a:cubicBezTo>
                <a:cubicBezTo>
                  <a:pt x="17663" y="11161"/>
                  <a:pt x="17670" y="11159"/>
                  <a:pt x="17680" y="11161"/>
                </a:cubicBezTo>
                <a:cubicBezTo>
                  <a:pt x="17706" y="11165"/>
                  <a:pt x="17748" y="11157"/>
                  <a:pt x="17777" y="11148"/>
                </a:cubicBezTo>
                <a:cubicBezTo>
                  <a:pt x="17784" y="11145"/>
                  <a:pt x="17795" y="11144"/>
                  <a:pt x="17798" y="11140"/>
                </a:cubicBezTo>
                <a:cubicBezTo>
                  <a:pt x="17809" y="11128"/>
                  <a:pt x="17826" y="11128"/>
                  <a:pt x="17850" y="11133"/>
                </a:cubicBezTo>
                <a:cubicBezTo>
                  <a:pt x="17854" y="11132"/>
                  <a:pt x="17861" y="11130"/>
                  <a:pt x="17864" y="11130"/>
                </a:cubicBezTo>
                <a:cubicBezTo>
                  <a:pt x="17882" y="11129"/>
                  <a:pt x="17899" y="11090"/>
                  <a:pt x="17899" y="11044"/>
                </a:cubicBezTo>
                <a:cubicBezTo>
                  <a:pt x="17899" y="11038"/>
                  <a:pt x="17899" y="11036"/>
                  <a:pt x="17899" y="11031"/>
                </a:cubicBezTo>
                <a:cubicBezTo>
                  <a:pt x="17899" y="11027"/>
                  <a:pt x="17895" y="11022"/>
                  <a:pt x="17895" y="11018"/>
                </a:cubicBezTo>
                <a:cubicBezTo>
                  <a:pt x="17896" y="11000"/>
                  <a:pt x="17903" y="10991"/>
                  <a:pt x="17909" y="10983"/>
                </a:cubicBezTo>
                <a:cubicBezTo>
                  <a:pt x="17910" y="10982"/>
                  <a:pt x="17909" y="10981"/>
                  <a:pt x="17909" y="10980"/>
                </a:cubicBezTo>
                <a:cubicBezTo>
                  <a:pt x="17912" y="10977"/>
                  <a:pt x="17916" y="10975"/>
                  <a:pt x="17920" y="10973"/>
                </a:cubicBezTo>
                <a:cubicBezTo>
                  <a:pt x="17926" y="10968"/>
                  <a:pt x="17934" y="10966"/>
                  <a:pt x="17944" y="10968"/>
                </a:cubicBezTo>
                <a:cubicBezTo>
                  <a:pt x="17969" y="10972"/>
                  <a:pt x="18015" y="10964"/>
                  <a:pt x="18045" y="10955"/>
                </a:cubicBezTo>
                <a:cubicBezTo>
                  <a:pt x="18051" y="10952"/>
                  <a:pt x="18059" y="10951"/>
                  <a:pt x="18062" y="10947"/>
                </a:cubicBezTo>
                <a:cubicBezTo>
                  <a:pt x="18072" y="10935"/>
                  <a:pt x="18093" y="10935"/>
                  <a:pt x="18117" y="10940"/>
                </a:cubicBezTo>
                <a:cubicBezTo>
                  <a:pt x="18121" y="10939"/>
                  <a:pt x="18125" y="10937"/>
                  <a:pt x="18128" y="10937"/>
                </a:cubicBezTo>
                <a:cubicBezTo>
                  <a:pt x="18146" y="10936"/>
                  <a:pt x="18162" y="10897"/>
                  <a:pt x="18162" y="10851"/>
                </a:cubicBezTo>
                <a:cubicBezTo>
                  <a:pt x="18162" y="10845"/>
                  <a:pt x="18166" y="10843"/>
                  <a:pt x="18166" y="10838"/>
                </a:cubicBezTo>
                <a:cubicBezTo>
                  <a:pt x="18166" y="10834"/>
                  <a:pt x="18162" y="10829"/>
                  <a:pt x="18162" y="10825"/>
                </a:cubicBezTo>
                <a:cubicBezTo>
                  <a:pt x="18163" y="10807"/>
                  <a:pt x="18167" y="10798"/>
                  <a:pt x="18173" y="10790"/>
                </a:cubicBezTo>
                <a:cubicBezTo>
                  <a:pt x="18173" y="10789"/>
                  <a:pt x="18172" y="10788"/>
                  <a:pt x="18173" y="10787"/>
                </a:cubicBezTo>
                <a:cubicBezTo>
                  <a:pt x="18175" y="10784"/>
                  <a:pt x="18180" y="10782"/>
                  <a:pt x="18183" y="10780"/>
                </a:cubicBezTo>
                <a:cubicBezTo>
                  <a:pt x="18190" y="10775"/>
                  <a:pt x="18197" y="10770"/>
                  <a:pt x="18208" y="10772"/>
                </a:cubicBezTo>
                <a:cubicBezTo>
                  <a:pt x="18233" y="10776"/>
                  <a:pt x="18279" y="10771"/>
                  <a:pt x="18308" y="10762"/>
                </a:cubicBezTo>
                <a:cubicBezTo>
                  <a:pt x="18315" y="10759"/>
                  <a:pt x="18322" y="10758"/>
                  <a:pt x="18325" y="10754"/>
                </a:cubicBezTo>
                <a:cubicBezTo>
                  <a:pt x="18336" y="10742"/>
                  <a:pt x="18357" y="10742"/>
                  <a:pt x="18381" y="10747"/>
                </a:cubicBezTo>
                <a:cubicBezTo>
                  <a:pt x="18385" y="10746"/>
                  <a:pt x="18392" y="10744"/>
                  <a:pt x="18395" y="10744"/>
                </a:cubicBezTo>
                <a:cubicBezTo>
                  <a:pt x="18413" y="10743"/>
                  <a:pt x="18426" y="10704"/>
                  <a:pt x="18426" y="10658"/>
                </a:cubicBezTo>
                <a:cubicBezTo>
                  <a:pt x="18426" y="10652"/>
                  <a:pt x="18429" y="10650"/>
                  <a:pt x="18430" y="10645"/>
                </a:cubicBezTo>
                <a:cubicBezTo>
                  <a:pt x="18429" y="10641"/>
                  <a:pt x="18426" y="10636"/>
                  <a:pt x="18426" y="10632"/>
                </a:cubicBezTo>
                <a:cubicBezTo>
                  <a:pt x="18426" y="10614"/>
                  <a:pt x="18434" y="10605"/>
                  <a:pt x="18440" y="10597"/>
                </a:cubicBezTo>
                <a:cubicBezTo>
                  <a:pt x="18440" y="10596"/>
                  <a:pt x="18440" y="10595"/>
                  <a:pt x="18440" y="10594"/>
                </a:cubicBezTo>
                <a:cubicBezTo>
                  <a:pt x="18442" y="10591"/>
                  <a:pt x="18447" y="10586"/>
                  <a:pt x="18450" y="10584"/>
                </a:cubicBezTo>
                <a:cubicBezTo>
                  <a:pt x="18457" y="10580"/>
                  <a:pt x="18464" y="10577"/>
                  <a:pt x="18475" y="10579"/>
                </a:cubicBezTo>
                <a:cubicBezTo>
                  <a:pt x="18500" y="10583"/>
                  <a:pt x="18543" y="10578"/>
                  <a:pt x="18572" y="10569"/>
                </a:cubicBezTo>
                <a:cubicBezTo>
                  <a:pt x="18578" y="10566"/>
                  <a:pt x="18590" y="10565"/>
                  <a:pt x="18593" y="10561"/>
                </a:cubicBezTo>
                <a:cubicBezTo>
                  <a:pt x="18603" y="10549"/>
                  <a:pt x="18620" y="10549"/>
                  <a:pt x="18645" y="10554"/>
                </a:cubicBezTo>
                <a:cubicBezTo>
                  <a:pt x="18648" y="10553"/>
                  <a:pt x="18656" y="10551"/>
                  <a:pt x="18658" y="10551"/>
                </a:cubicBezTo>
                <a:cubicBezTo>
                  <a:pt x="18677" y="10550"/>
                  <a:pt x="18693" y="10511"/>
                  <a:pt x="18693" y="10465"/>
                </a:cubicBezTo>
                <a:cubicBezTo>
                  <a:pt x="18693" y="10459"/>
                  <a:pt x="18693" y="10457"/>
                  <a:pt x="18693" y="10452"/>
                </a:cubicBezTo>
                <a:cubicBezTo>
                  <a:pt x="18693" y="10448"/>
                  <a:pt x="18690" y="10443"/>
                  <a:pt x="18690" y="10439"/>
                </a:cubicBezTo>
                <a:cubicBezTo>
                  <a:pt x="18690" y="10421"/>
                  <a:pt x="18697" y="10412"/>
                  <a:pt x="18704" y="10404"/>
                </a:cubicBezTo>
                <a:cubicBezTo>
                  <a:pt x="18704" y="10403"/>
                  <a:pt x="18703" y="10402"/>
                  <a:pt x="18704" y="10401"/>
                </a:cubicBezTo>
                <a:cubicBezTo>
                  <a:pt x="18706" y="10398"/>
                  <a:pt x="18710" y="10393"/>
                  <a:pt x="18714" y="10391"/>
                </a:cubicBezTo>
                <a:cubicBezTo>
                  <a:pt x="18721" y="10387"/>
                  <a:pt x="18728" y="10384"/>
                  <a:pt x="18738" y="10386"/>
                </a:cubicBezTo>
                <a:cubicBezTo>
                  <a:pt x="18764" y="10390"/>
                  <a:pt x="18810" y="10385"/>
                  <a:pt x="18839" y="10376"/>
                </a:cubicBezTo>
                <a:cubicBezTo>
                  <a:pt x="18845" y="10373"/>
                  <a:pt x="18853" y="10372"/>
                  <a:pt x="18856" y="10368"/>
                </a:cubicBezTo>
                <a:cubicBezTo>
                  <a:pt x="18867" y="10356"/>
                  <a:pt x="18887" y="10356"/>
                  <a:pt x="18912" y="10361"/>
                </a:cubicBezTo>
                <a:cubicBezTo>
                  <a:pt x="18915" y="10360"/>
                  <a:pt x="18919" y="10358"/>
                  <a:pt x="18922" y="10358"/>
                </a:cubicBezTo>
                <a:cubicBezTo>
                  <a:pt x="18940" y="10357"/>
                  <a:pt x="18957" y="10318"/>
                  <a:pt x="18957" y="10272"/>
                </a:cubicBezTo>
                <a:cubicBezTo>
                  <a:pt x="18957" y="10266"/>
                  <a:pt x="18960" y="10264"/>
                  <a:pt x="18960" y="10259"/>
                </a:cubicBezTo>
                <a:cubicBezTo>
                  <a:pt x="18960" y="10255"/>
                  <a:pt x="18957" y="10250"/>
                  <a:pt x="18957" y="10246"/>
                </a:cubicBezTo>
                <a:cubicBezTo>
                  <a:pt x="18957" y="10228"/>
                  <a:pt x="18961" y="10219"/>
                  <a:pt x="18967" y="10211"/>
                </a:cubicBezTo>
                <a:cubicBezTo>
                  <a:pt x="18968" y="10210"/>
                  <a:pt x="18967" y="10209"/>
                  <a:pt x="18967" y="10208"/>
                </a:cubicBezTo>
                <a:cubicBezTo>
                  <a:pt x="18970" y="10205"/>
                  <a:pt x="18974" y="10200"/>
                  <a:pt x="18978" y="10198"/>
                </a:cubicBezTo>
                <a:cubicBezTo>
                  <a:pt x="18984" y="10194"/>
                  <a:pt x="18991" y="10191"/>
                  <a:pt x="19002" y="10193"/>
                </a:cubicBezTo>
                <a:cubicBezTo>
                  <a:pt x="19027" y="10197"/>
                  <a:pt x="19073" y="10192"/>
                  <a:pt x="19102" y="10183"/>
                </a:cubicBezTo>
                <a:cubicBezTo>
                  <a:pt x="19109" y="10180"/>
                  <a:pt x="19117" y="10179"/>
                  <a:pt x="19120" y="10175"/>
                </a:cubicBezTo>
                <a:cubicBezTo>
                  <a:pt x="19130" y="10163"/>
                  <a:pt x="19151" y="10163"/>
                  <a:pt x="19175" y="10168"/>
                </a:cubicBezTo>
                <a:cubicBezTo>
                  <a:pt x="19179" y="10167"/>
                  <a:pt x="19186" y="10165"/>
                  <a:pt x="19189" y="10165"/>
                </a:cubicBezTo>
                <a:cubicBezTo>
                  <a:pt x="19207" y="10164"/>
                  <a:pt x="19220" y="10123"/>
                  <a:pt x="19220" y="10076"/>
                </a:cubicBezTo>
                <a:cubicBezTo>
                  <a:pt x="19220" y="10070"/>
                  <a:pt x="19224" y="10071"/>
                  <a:pt x="19224" y="10066"/>
                </a:cubicBezTo>
                <a:cubicBezTo>
                  <a:pt x="19224" y="10062"/>
                  <a:pt x="19220" y="10057"/>
                  <a:pt x="19220" y="10053"/>
                </a:cubicBezTo>
                <a:cubicBezTo>
                  <a:pt x="19221" y="10035"/>
                  <a:pt x="19228" y="10026"/>
                  <a:pt x="19234" y="10018"/>
                </a:cubicBezTo>
                <a:cubicBezTo>
                  <a:pt x="19235" y="10017"/>
                  <a:pt x="19234" y="10013"/>
                  <a:pt x="19234" y="10013"/>
                </a:cubicBezTo>
                <a:cubicBezTo>
                  <a:pt x="19237" y="10010"/>
                  <a:pt x="19241" y="10007"/>
                  <a:pt x="19245" y="10005"/>
                </a:cubicBezTo>
                <a:cubicBezTo>
                  <a:pt x="19251" y="10001"/>
                  <a:pt x="19259" y="9998"/>
                  <a:pt x="19269" y="10000"/>
                </a:cubicBezTo>
                <a:cubicBezTo>
                  <a:pt x="19294" y="10004"/>
                  <a:pt x="19337" y="9999"/>
                  <a:pt x="19366" y="9990"/>
                </a:cubicBezTo>
                <a:cubicBezTo>
                  <a:pt x="19373" y="9987"/>
                  <a:pt x="19384" y="9986"/>
                  <a:pt x="19387" y="9982"/>
                </a:cubicBezTo>
                <a:cubicBezTo>
                  <a:pt x="19397" y="9970"/>
                  <a:pt x="19415" y="9969"/>
                  <a:pt x="19439" y="9975"/>
                </a:cubicBezTo>
                <a:cubicBezTo>
                  <a:pt x="19443" y="9974"/>
                  <a:pt x="19450" y="9972"/>
                  <a:pt x="19453" y="9972"/>
                </a:cubicBezTo>
                <a:cubicBezTo>
                  <a:pt x="19471" y="9971"/>
                  <a:pt x="19487" y="9930"/>
                  <a:pt x="19488" y="9883"/>
                </a:cubicBezTo>
                <a:cubicBezTo>
                  <a:pt x="19488" y="9877"/>
                  <a:pt x="19487" y="9878"/>
                  <a:pt x="19488" y="9873"/>
                </a:cubicBezTo>
                <a:cubicBezTo>
                  <a:pt x="19487" y="9869"/>
                  <a:pt x="19484" y="9864"/>
                  <a:pt x="19484" y="9860"/>
                </a:cubicBezTo>
                <a:cubicBezTo>
                  <a:pt x="19484" y="9842"/>
                  <a:pt x="19492" y="9833"/>
                  <a:pt x="19498" y="9825"/>
                </a:cubicBezTo>
                <a:cubicBezTo>
                  <a:pt x="19498" y="9824"/>
                  <a:pt x="19498" y="9820"/>
                  <a:pt x="19498" y="9820"/>
                </a:cubicBezTo>
                <a:cubicBezTo>
                  <a:pt x="19500" y="9817"/>
                  <a:pt x="19505" y="9814"/>
                  <a:pt x="19508" y="9812"/>
                </a:cubicBezTo>
                <a:cubicBezTo>
                  <a:pt x="19515" y="9807"/>
                  <a:pt x="19522" y="9805"/>
                  <a:pt x="19533" y="9807"/>
                </a:cubicBezTo>
                <a:cubicBezTo>
                  <a:pt x="19558" y="9811"/>
                  <a:pt x="19604" y="9806"/>
                  <a:pt x="19633" y="9797"/>
                </a:cubicBezTo>
                <a:cubicBezTo>
                  <a:pt x="19640" y="9794"/>
                  <a:pt x="19647" y="9793"/>
                  <a:pt x="19651" y="9789"/>
                </a:cubicBezTo>
                <a:cubicBezTo>
                  <a:pt x="19661" y="9777"/>
                  <a:pt x="19682" y="9776"/>
                  <a:pt x="19706" y="9781"/>
                </a:cubicBezTo>
                <a:cubicBezTo>
                  <a:pt x="19710" y="9781"/>
                  <a:pt x="19714" y="9777"/>
                  <a:pt x="19716" y="9776"/>
                </a:cubicBezTo>
                <a:cubicBezTo>
                  <a:pt x="19735" y="9775"/>
                  <a:pt x="19751" y="9737"/>
                  <a:pt x="19751" y="9690"/>
                </a:cubicBezTo>
                <a:cubicBezTo>
                  <a:pt x="19751" y="9684"/>
                  <a:pt x="19754" y="9685"/>
                  <a:pt x="19755" y="9680"/>
                </a:cubicBezTo>
                <a:cubicBezTo>
                  <a:pt x="19754" y="9676"/>
                  <a:pt x="19751" y="9671"/>
                  <a:pt x="19751" y="9667"/>
                </a:cubicBezTo>
                <a:cubicBezTo>
                  <a:pt x="19751" y="9649"/>
                  <a:pt x="19755" y="9638"/>
                  <a:pt x="19762" y="9629"/>
                </a:cubicBezTo>
                <a:cubicBezTo>
                  <a:pt x="19762" y="9628"/>
                  <a:pt x="19761" y="9627"/>
                  <a:pt x="19762" y="9627"/>
                </a:cubicBezTo>
                <a:cubicBezTo>
                  <a:pt x="19764" y="9624"/>
                  <a:pt x="19768" y="9621"/>
                  <a:pt x="19772" y="9619"/>
                </a:cubicBezTo>
                <a:cubicBezTo>
                  <a:pt x="19779" y="9614"/>
                  <a:pt x="19786" y="9612"/>
                  <a:pt x="19796" y="9614"/>
                </a:cubicBezTo>
                <a:cubicBezTo>
                  <a:pt x="19822" y="9618"/>
                  <a:pt x="19868" y="9613"/>
                  <a:pt x="19897" y="9604"/>
                </a:cubicBezTo>
                <a:cubicBezTo>
                  <a:pt x="19903" y="9601"/>
                  <a:pt x="19911" y="9600"/>
                  <a:pt x="19914" y="9596"/>
                </a:cubicBezTo>
                <a:cubicBezTo>
                  <a:pt x="19925" y="9584"/>
                  <a:pt x="19945" y="9583"/>
                  <a:pt x="19970" y="9588"/>
                </a:cubicBezTo>
                <a:cubicBezTo>
                  <a:pt x="19973" y="9588"/>
                  <a:pt x="19981" y="9584"/>
                  <a:pt x="19984" y="9583"/>
                </a:cubicBezTo>
                <a:cubicBezTo>
                  <a:pt x="20002" y="9582"/>
                  <a:pt x="20015" y="9543"/>
                  <a:pt x="20015" y="9497"/>
                </a:cubicBezTo>
                <a:cubicBezTo>
                  <a:pt x="20015" y="9491"/>
                  <a:pt x="20018" y="9489"/>
                  <a:pt x="20018" y="9484"/>
                </a:cubicBezTo>
                <a:cubicBezTo>
                  <a:pt x="20018" y="9480"/>
                  <a:pt x="20015" y="9478"/>
                  <a:pt x="20015" y="9474"/>
                </a:cubicBezTo>
                <a:cubicBezTo>
                  <a:pt x="20015" y="9456"/>
                  <a:pt x="20022" y="9445"/>
                  <a:pt x="20029" y="9436"/>
                </a:cubicBezTo>
                <a:cubicBezTo>
                  <a:pt x="20029" y="9435"/>
                  <a:pt x="20028" y="9434"/>
                  <a:pt x="20029" y="9433"/>
                </a:cubicBezTo>
                <a:cubicBezTo>
                  <a:pt x="20031" y="9431"/>
                  <a:pt x="20035" y="9428"/>
                  <a:pt x="20039" y="9426"/>
                </a:cubicBezTo>
                <a:cubicBezTo>
                  <a:pt x="20046" y="9421"/>
                  <a:pt x="20053" y="9419"/>
                  <a:pt x="20063" y="9421"/>
                </a:cubicBezTo>
                <a:cubicBezTo>
                  <a:pt x="20089" y="9425"/>
                  <a:pt x="20131" y="9420"/>
                  <a:pt x="20160" y="9411"/>
                </a:cubicBezTo>
                <a:cubicBezTo>
                  <a:pt x="20167" y="9408"/>
                  <a:pt x="20178" y="9404"/>
                  <a:pt x="20181" y="9400"/>
                </a:cubicBezTo>
                <a:cubicBezTo>
                  <a:pt x="20192" y="9388"/>
                  <a:pt x="20209" y="9388"/>
                  <a:pt x="20233" y="9393"/>
                </a:cubicBezTo>
                <a:cubicBezTo>
                  <a:pt x="20237" y="9392"/>
                  <a:pt x="20244" y="9390"/>
                  <a:pt x="20247" y="9390"/>
                </a:cubicBezTo>
                <a:cubicBezTo>
                  <a:pt x="20265" y="9389"/>
                  <a:pt x="20282" y="9350"/>
                  <a:pt x="20282" y="9304"/>
                </a:cubicBezTo>
                <a:cubicBezTo>
                  <a:pt x="20282" y="9298"/>
                  <a:pt x="20282" y="9296"/>
                  <a:pt x="20282" y="9291"/>
                </a:cubicBezTo>
                <a:cubicBezTo>
                  <a:pt x="20282" y="9287"/>
                  <a:pt x="20278" y="9285"/>
                  <a:pt x="20278" y="9281"/>
                </a:cubicBezTo>
                <a:cubicBezTo>
                  <a:pt x="20279" y="9263"/>
                  <a:pt x="20286" y="9252"/>
                  <a:pt x="20292" y="9243"/>
                </a:cubicBezTo>
                <a:cubicBezTo>
                  <a:pt x="20293" y="9242"/>
                  <a:pt x="20292" y="9241"/>
                  <a:pt x="20292" y="9240"/>
                </a:cubicBezTo>
                <a:cubicBezTo>
                  <a:pt x="20295" y="9237"/>
                  <a:pt x="20299" y="9235"/>
                  <a:pt x="20303" y="9233"/>
                </a:cubicBezTo>
                <a:cubicBezTo>
                  <a:pt x="20309" y="9228"/>
                  <a:pt x="20317" y="9226"/>
                  <a:pt x="20327" y="9228"/>
                </a:cubicBezTo>
                <a:cubicBezTo>
                  <a:pt x="20352" y="9232"/>
                  <a:pt x="20398" y="9227"/>
                  <a:pt x="20428" y="9218"/>
                </a:cubicBezTo>
                <a:cubicBezTo>
                  <a:pt x="20434" y="9215"/>
                  <a:pt x="20442" y="9211"/>
                  <a:pt x="20445" y="9207"/>
                </a:cubicBezTo>
                <a:cubicBezTo>
                  <a:pt x="20455" y="9195"/>
                  <a:pt x="20473" y="9195"/>
                  <a:pt x="20497" y="9200"/>
                </a:cubicBezTo>
                <a:cubicBezTo>
                  <a:pt x="20501" y="9199"/>
                  <a:pt x="20508" y="9197"/>
                  <a:pt x="20511" y="9197"/>
                </a:cubicBezTo>
                <a:cubicBezTo>
                  <a:pt x="20529" y="9196"/>
                  <a:pt x="20545" y="9157"/>
                  <a:pt x="20545" y="9111"/>
                </a:cubicBezTo>
                <a:cubicBezTo>
                  <a:pt x="20546" y="9105"/>
                  <a:pt x="20549" y="9103"/>
                  <a:pt x="20549" y="9098"/>
                </a:cubicBezTo>
                <a:cubicBezTo>
                  <a:pt x="20549" y="9094"/>
                  <a:pt x="20545" y="9092"/>
                  <a:pt x="20545" y="9088"/>
                </a:cubicBezTo>
                <a:cubicBezTo>
                  <a:pt x="20546" y="9069"/>
                  <a:pt x="20550" y="9059"/>
                  <a:pt x="20556" y="9050"/>
                </a:cubicBezTo>
                <a:cubicBezTo>
                  <a:pt x="20556" y="9049"/>
                  <a:pt x="20555" y="9048"/>
                  <a:pt x="20556" y="9047"/>
                </a:cubicBezTo>
                <a:cubicBezTo>
                  <a:pt x="20558" y="9044"/>
                  <a:pt x="20563" y="9042"/>
                  <a:pt x="20566" y="9040"/>
                </a:cubicBezTo>
                <a:cubicBezTo>
                  <a:pt x="20573" y="9035"/>
                  <a:pt x="20580" y="9033"/>
                  <a:pt x="20591" y="9035"/>
                </a:cubicBezTo>
                <a:cubicBezTo>
                  <a:pt x="20616" y="9039"/>
                  <a:pt x="20662" y="9034"/>
                  <a:pt x="20691" y="9025"/>
                </a:cubicBezTo>
                <a:cubicBezTo>
                  <a:pt x="20698" y="9022"/>
                  <a:pt x="20705" y="9018"/>
                  <a:pt x="20709" y="9014"/>
                </a:cubicBezTo>
                <a:cubicBezTo>
                  <a:pt x="20719" y="9002"/>
                  <a:pt x="20740" y="9002"/>
                  <a:pt x="20764" y="9007"/>
                </a:cubicBezTo>
                <a:cubicBezTo>
                  <a:pt x="20768" y="9006"/>
                  <a:pt x="20775" y="9004"/>
                  <a:pt x="20778" y="9004"/>
                </a:cubicBezTo>
                <a:cubicBezTo>
                  <a:pt x="20796" y="9003"/>
                  <a:pt x="20809" y="8964"/>
                  <a:pt x="20809" y="8918"/>
                </a:cubicBezTo>
                <a:cubicBezTo>
                  <a:pt x="20809" y="8912"/>
                  <a:pt x="20812" y="8910"/>
                  <a:pt x="20813" y="8905"/>
                </a:cubicBezTo>
                <a:cubicBezTo>
                  <a:pt x="20812" y="8901"/>
                  <a:pt x="20809" y="8896"/>
                  <a:pt x="20809" y="8892"/>
                </a:cubicBezTo>
                <a:cubicBezTo>
                  <a:pt x="20809" y="8874"/>
                  <a:pt x="20817" y="8866"/>
                  <a:pt x="20823" y="8857"/>
                </a:cubicBezTo>
                <a:cubicBezTo>
                  <a:pt x="20823" y="8856"/>
                  <a:pt x="20823" y="8855"/>
                  <a:pt x="20823" y="8854"/>
                </a:cubicBezTo>
                <a:cubicBezTo>
                  <a:pt x="20826" y="8851"/>
                  <a:pt x="20830" y="8849"/>
                  <a:pt x="20833" y="8847"/>
                </a:cubicBezTo>
                <a:cubicBezTo>
                  <a:pt x="20840" y="8842"/>
                  <a:pt x="20847" y="8840"/>
                  <a:pt x="20858" y="8842"/>
                </a:cubicBezTo>
                <a:cubicBezTo>
                  <a:pt x="20883" y="8846"/>
                  <a:pt x="20926" y="8838"/>
                  <a:pt x="20955" y="8829"/>
                </a:cubicBezTo>
                <a:cubicBezTo>
                  <a:pt x="20961" y="8826"/>
                  <a:pt x="20973" y="8825"/>
                  <a:pt x="20976" y="8821"/>
                </a:cubicBezTo>
                <a:cubicBezTo>
                  <a:pt x="20986" y="8809"/>
                  <a:pt x="21003" y="8809"/>
                  <a:pt x="21028" y="8814"/>
                </a:cubicBezTo>
                <a:cubicBezTo>
                  <a:pt x="21031" y="8813"/>
                  <a:pt x="21039" y="8811"/>
                  <a:pt x="21042" y="8811"/>
                </a:cubicBezTo>
                <a:cubicBezTo>
                  <a:pt x="21060" y="8810"/>
                  <a:pt x="21076" y="8771"/>
                  <a:pt x="21076" y="8725"/>
                </a:cubicBezTo>
                <a:cubicBezTo>
                  <a:pt x="21076" y="8721"/>
                  <a:pt x="21076" y="8721"/>
                  <a:pt x="21076" y="8717"/>
                </a:cubicBezTo>
                <a:cubicBezTo>
                  <a:pt x="21076" y="8697"/>
                  <a:pt x="21079" y="8679"/>
                  <a:pt x="21087" y="8666"/>
                </a:cubicBezTo>
                <a:cubicBezTo>
                  <a:pt x="21087" y="8665"/>
                  <a:pt x="21086" y="8663"/>
                  <a:pt x="21087" y="8661"/>
                </a:cubicBezTo>
                <a:cubicBezTo>
                  <a:pt x="21094" y="8651"/>
                  <a:pt x="21104" y="8644"/>
                  <a:pt x="21118" y="8646"/>
                </a:cubicBezTo>
                <a:cubicBezTo>
                  <a:pt x="21120" y="8646"/>
                  <a:pt x="21124" y="8646"/>
                  <a:pt x="21125" y="8646"/>
                </a:cubicBezTo>
                <a:cubicBezTo>
                  <a:pt x="21137" y="8647"/>
                  <a:pt x="21148" y="8647"/>
                  <a:pt x="21163" y="8644"/>
                </a:cubicBezTo>
                <a:cubicBezTo>
                  <a:pt x="21170" y="8642"/>
                  <a:pt x="21177" y="8638"/>
                  <a:pt x="21184" y="8636"/>
                </a:cubicBezTo>
                <a:cubicBezTo>
                  <a:pt x="21191" y="8633"/>
                  <a:pt x="21199" y="8632"/>
                  <a:pt x="21205" y="8628"/>
                </a:cubicBezTo>
                <a:cubicBezTo>
                  <a:pt x="21205" y="8628"/>
                  <a:pt x="21207" y="8629"/>
                  <a:pt x="21208" y="8628"/>
                </a:cubicBezTo>
                <a:cubicBezTo>
                  <a:pt x="21212" y="8626"/>
                  <a:pt x="21215" y="8627"/>
                  <a:pt x="21218" y="8626"/>
                </a:cubicBezTo>
                <a:cubicBezTo>
                  <a:pt x="21234" y="8618"/>
                  <a:pt x="21246" y="8615"/>
                  <a:pt x="21257" y="8618"/>
                </a:cubicBezTo>
                <a:cubicBezTo>
                  <a:pt x="21261" y="8619"/>
                  <a:pt x="21267" y="8618"/>
                  <a:pt x="21270" y="8621"/>
                </a:cubicBezTo>
                <a:cubicBezTo>
                  <a:pt x="21281" y="8628"/>
                  <a:pt x="21301" y="8634"/>
                  <a:pt x="21322" y="8638"/>
                </a:cubicBezTo>
                <a:cubicBezTo>
                  <a:pt x="21326" y="8638"/>
                  <a:pt x="21333" y="8640"/>
                  <a:pt x="21336" y="8638"/>
                </a:cubicBezTo>
                <a:cubicBezTo>
                  <a:pt x="21358" y="8632"/>
                  <a:pt x="21368" y="8608"/>
                  <a:pt x="21371" y="8580"/>
                </a:cubicBezTo>
                <a:cubicBezTo>
                  <a:pt x="21371" y="8579"/>
                  <a:pt x="21374" y="8578"/>
                  <a:pt x="21375" y="8578"/>
                </a:cubicBezTo>
                <a:cubicBezTo>
                  <a:pt x="21375" y="8577"/>
                  <a:pt x="21374" y="8576"/>
                  <a:pt x="21375" y="8575"/>
                </a:cubicBezTo>
                <a:cubicBezTo>
                  <a:pt x="21376" y="8547"/>
                  <a:pt x="21366" y="8516"/>
                  <a:pt x="21347" y="8494"/>
                </a:cubicBezTo>
                <a:cubicBezTo>
                  <a:pt x="21334" y="8479"/>
                  <a:pt x="21347" y="8444"/>
                  <a:pt x="21375" y="8415"/>
                </a:cubicBezTo>
                <a:cubicBezTo>
                  <a:pt x="21422" y="8366"/>
                  <a:pt x="21432" y="8365"/>
                  <a:pt x="21524" y="8400"/>
                </a:cubicBezTo>
                <a:lnTo>
                  <a:pt x="21600" y="8428"/>
                </a:lnTo>
                <a:cubicBezTo>
                  <a:pt x="21597" y="8218"/>
                  <a:pt x="21593" y="7673"/>
                  <a:pt x="21590" y="7668"/>
                </a:cubicBezTo>
                <a:cubicBezTo>
                  <a:pt x="21573" y="7645"/>
                  <a:pt x="21519" y="7559"/>
                  <a:pt x="21472" y="7480"/>
                </a:cubicBezTo>
                <a:cubicBezTo>
                  <a:pt x="21398" y="7357"/>
                  <a:pt x="21278" y="7260"/>
                  <a:pt x="20625" y="6782"/>
                </a:cubicBezTo>
                <a:lnTo>
                  <a:pt x="19869" y="6223"/>
                </a:lnTo>
                <a:lnTo>
                  <a:pt x="15332" y="9533"/>
                </a:lnTo>
                <a:lnTo>
                  <a:pt x="10798" y="12842"/>
                </a:lnTo>
                <a:lnTo>
                  <a:pt x="7399" y="10361"/>
                </a:lnTo>
                <a:lnTo>
                  <a:pt x="3996" y="7879"/>
                </a:lnTo>
                <a:lnTo>
                  <a:pt x="7399" y="5397"/>
                </a:lnTo>
                <a:lnTo>
                  <a:pt x="10798" y="2916"/>
                </a:lnTo>
                <a:lnTo>
                  <a:pt x="11933" y="3741"/>
                </a:lnTo>
                <a:lnTo>
                  <a:pt x="13067" y="4569"/>
                </a:lnTo>
                <a:lnTo>
                  <a:pt x="10798" y="6223"/>
                </a:lnTo>
                <a:lnTo>
                  <a:pt x="8530" y="7879"/>
                </a:lnTo>
                <a:lnTo>
                  <a:pt x="9664" y="8707"/>
                </a:lnTo>
                <a:lnTo>
                  <a:pt x="10798" y="9533"/>
                </a:lnTo>
                <a:lnTo>
                  <a:pt x="14198" y="7051"/>
                </a:lnTo>
                <a:lnTo>
                  <a:pt x="17601" y="4569"/>
                </a:lnTo>
                <a:lnTo>
                  <a:pt x="14572" y="2360"/>
                </a:lnTo>
                <a:cubicBezTo>
                  <a:pt x="11781" y="324"/>
                  <a:pt x="11526" y="147"/>
                  <a:pt x="11343" y="89"/>
                </a:cubicBezTo>
                <a:cubicBezTo>
                  <a:pt x="11234" y="54"/>
                  <a:pt x="11118" y="15"/>
                  <a:pt x="11086" y="3"/>
                </a:cubicBezTo>
                <a:cubicBezTo>
                  <a:pt x="11083" y="1"/>
                  <a:pt x="10839" y="1"/>
                  <a:pt x="10798" y="0"/>
                </a:cubicBezTo>
                <a:close/>
                <a:moveTo>
                  <a:pt x="14375" y="18202"/>
                </a:moveTo>
                <a:cubicBezTo>
                  <a:pt x="14329" y="18204"/>
                  <a:pt x="14310" y="18215"/>
                  <a:pt x="14316" y="18240"/>
                </a:cubicBezTo>
                <a:cubicBezTo>
                  <a:pt x="14317" y="18247"/>
                  <a:pt x="14316" y="18252"/>
                  <a:pt x="14312" y="18257"/>
                </a:cubicBezTo>
                <a:cubicBezTo>
                  <a:pt x="14311" y="18259"/>
                  <a:pt x="14308" y="18261"/>
                  <a:pt x="14305" y="18262"/>
                </a:cubicBezTo>
                <a:cubicBezTo>
                  <a:pt x="14301" y="18266"/>
                  <a:pt x="14298" y="18270"/>
                  <a:pt x="14291" y="18273"/>
                </a:cubicBezTo>
                <a:cubicBezTo>
                  <a:pt x="14271" y="18280"/>
                  <a:pt x="14236" y="18282"/>
                  <a:pt x="14180" y="18285"/>
                </a:cubicBezTo>
                <a:cubicBezTo>
                  <a:pt x="14177" y="18286"/>
                  <a:pt x="14173" y="18285"/>
                  <a:pt x="14170" y="18285"/>
                </a:cubicBezTo>
                <a:cubicBezTo>
                  <a:pt x="14160" y="18286"/>
                  <a:pt x="14149" y="18285"/>
                  <a:pt x="14139" y="18285"/>
                </a:cubicBezTo>
                <a:cubicBezTo>
                  <a:pt x="14112" y="18285"/>
                  <a:pt x="14085" y="18285"/>
                  <a:pt x="14062" y="18283"/>
                </a:cubicBezTo>
                <a:cubicBezTo>
                  <a:pt x="14039" y="18280"/>
                  <a:pt x="14013" y="18276"/>
                  <a:pt x="14000" y="18268"/>
                </a:cubicBezTo>
                <a:cubicBezTo>
                  <a:pt x="13998" y="18267"/>
                  <a:pt x="13995" y="18268"/>
                  <a:pt x="13993" y="18268"/>
                </a:cubicBezTo>
                <a:cubicBezTo>
                  <a:pt x="13964" y="18250"/>
                  <a:pt x="13940" y="18250"/>
                  <a:pt x="13927" y="18265"/>
                </a:cubicBezTo>
                <a:cubicBezTo>
                  <a:pt x="13916" y="18278"/>
                  <a:pt x="13910" y="18761"/>
                  <a:pt x="13910" y="19339"/>
                </a:cubicBezTo>
                <a:cubicBezTo>
                  <a:pt x="13910" y="19354"/>
                  <a:pt x="13910" y="19352"/>
                  <a:pt x="13910" y="19367"/>
                </a:cubicBezTo>
                <a:cubicBezTo>
                  <a:pt x="13910" y="19470"/>
                  <a:pt x="13907" y="19536"/>
                  <a:pt x="13906" y="19629"/>
                </a:cubicBezTo>
                <a:cubicBezTo>
                  <a:pt x="13905" y="19801"/>
                  <a:pt x="13903" y="19981"/>
                  <a:pt x="13899" y="20101"/>
                </a:cubicBezTo>
                <a:cubicBezTo>
                  <a:pt x="13898" y="20146"/>
                  <a:pt x="13894" y="20148"/>
                  <a:pt x="13892" y="20183"/>
                </a:cubicBezTo>
                <a:cubicBezTo>
                  <a:pt x="13888" y="20284"/>
                  <a:pt x="13884" y="20401"/>
                  <a:pt x="13879" y="20404"/>
                </a:cubicBezTo>
                <a:cubicBezTo>
                  <a:pt x="13869" y="20408"/>
                  <a:pt x="13865" y="20421"/>
                  <a:pt x="13861" y="20437"/>
                </a:cubicBezTo>
                <a:cubicBezTo>
                  <a:pt x="13862" y="20439"/>
                  <a:pt x="13860" y="20440"/>
                  <a:pt x="13861" y="20442"/>
                </a:cubicBezTo>
                <a:cubicBezTo>
                  <a:pt x="13867" y="20448"/>
                  <a:pt x="13867" y="20455"/>
                  <a:pt x="13861" y="20462"/>
                </a:cubicBezTo>
                <a:cubicBezTo>
                  <a:pt x="13861" y="20467"/>
                  <a:pt x="13857" y="20472"/>
                  <a:pt x="13858" y="20477"/>
                </a:cubicBezTo>
                <a:cubicBezTo>
                  <a:pt x="13863" y="20511"/>
                  <a:pt x="13853" y="20544"/>
                  <a:pt x="13837" y="20551"/>
                </a:cubicBezTo>
                <a:cubicBezTo>
                  <a:pt x="13821" y="20558"/>
                  <a:pt x="13817" y="20575"/>
                  <a:pt x="13826" y="20587"/>
                </a:cubicBezTo>
                <a:cubicBezTo>
                  <a:pt x="13836" y="20598"/>
                  <a:pt x="13828" y="20614"/>
                  <a:pt x="13809" y="20622"/>
                </a:cubicBezTo>
                <a:cubicBezTo>
                  <a:pt x="13790" y="20631"/>
                  <a:pt x="13785" y="20648"/>
                  <a:pt x="13795" y="20660"/>
                </a:cubicBezTo>
                <a:cubicBezTo>
                  <a:pt x="13806" y="20673"/>
                  <a:pt x="13793" y="20690"/>
                  <a:pt x="13764" y="20698"/>
                </a:cubicBezTo>
                <a:cubicBezTo>
                  <a:pt x="13736" y="20706"/>
                  <a:pt x="13712" y="20726"/>
                  <a:pt x="13712" y="20744"/>
                </a:cubicBezTo>
                <a:cubicBezTo>
                  <a:pt x="13712" y="20795"/>
                  <a:pt x="13649" y="20810"/>
                  <a:pt x="13587" y="20775"/>
                </a:cubicBezTo>
                <a:cubicBezTo>
                  <a:pt x="13569" y="20764"/>
                  <a:pt x="13565" y="20764"/>
                  <a:pt x="13559" y="20762"/>
                </a:cubicBezTo>
                <a:cubicBezTo>
                  <a:pt x="13558" y="20763"/>
                  <a:pt x="13554" y="20763"/>
                  <a:pt x="13552" y="20764"/>
                </a:cubicBezTo>
                <a:cubicBezTo>
                  <a:pt x="13556" y="20769"/>
                  <a:pt x="13559" y="20771"/>
                  <a:pt x="13573" y="20785"/>
                </a:cubicBezTo>
                <a:cubicBezTo>
                  <a:pt x="13576" y="20787"/>
                  <a:pt x="13578" y="20790"/>
                  <a:pt x="13580" y="20792"/>
                </a:cubicBezTo>
                <a:cubicBezTo>
                  <a:pt x="13589" y="20796"/>
                  <a:pt x="13596" y="20804"/>
                  <a:pt x="13598" y="20815"/>
                </a:cubicBezTo>
                <a:cubicBezTo>
                  <a:pt x="13614" y="20852"/>
                  <a:pt x="13586" y="20888"/>
                  <a:pt x="13518" y="20924"/>
                </a:cubicBezTo>
                <a:cubicBezTo>
                  <a:pt x="13509" y="20930"/>
                  <a:pt x="13502" y="20935"/>
                  <a:pt x="13493" y="20940"/>
                </a:cubicBezTo>
                <a:cubicBezTo>
                  <a:pt x="13491" y="20941"/>
                  <a:pt x="13492" y="20941"/>
                  <a:pt x="13490" y="20942"/>
                </a:cubicBezTo>
                <a:cubicBezTo>
                  <a:pt x="13439" y="20965"/>
                  <a:pt x="13396" y="21007"/>
                  <a:pt x="13396" y="21034"/>
                </a:cubicBezTo>
                <a:cubicBezTo>
                  <a:pt x="13396" y="21058"/>
                  <a:pt x="13355" y="21083"/>
                  <a:pt x="13292" y="21112"/>
                </a:cubicBezTo>
                <a:cubicBezTo>
                  <a:pt x="13277" y="21121"/>
                  <a:pt x="13260" y="21130"/>
                  <a:pt x="13240" y="21138"/>
                </a:cubicBezTo>
                <a:cubicBezTo>
                  <a:pt x="13231" y="21141"/>
                  <a:pt x="13226" y="21144"/>
                  <a:pt x="13216" y="21148"/>
                </a:cubicBezTo>
                <a:cubicBezTo>
                  <a:pt x="13214" y="21149"/>
                  <a:pt x="13215" y="21150"/>
                  <a:pt x="13213" y="21150"/>
                </a:cubicBezTo>
                <a:cubicBezTo>
                  <a:pt x="13043" y="21213"/>
                  <a:pt x="12943" y="21235"/>
                  <a:pt x="12748" y="21242"/>
                </a:cubicBezTo>
                <a:cubicBezTo>
                  <a:pt x="12746" y="21242"/>
                  <a:pt x="12746" y="21242"/>
                  <a:pt x="12744" y="21242"/>
                </a:cubicBezTo>
                <a:cubicBezTo>
                  <a:pt x="12686" y="21246"/>
                  <a:pt x="12617" y="21250"/>
                  <a:pt x="12547" y="21249"/>
                </a:cubicBezTo>
                <a:cubicBezTo>
                  <a:pt x="12517" y="21249"/>
                  <a:pt x="12505" y="21245"/>
                  <a:pt x="12481" y="21244"/>
                </a:cubicBezTo>
                <a:cubicBezTo>
                  <a:pt x="12182" y="21244"/>
                  <a:pt x="12135" y="21231"/>
                  <a:pt x="11953" y="21110"/>
                </a:cubicBezTo>
                <a:cubicBezTo>
                  <a:pt x="11944" y="21104"/>
                  <a:pt x="11937" y="21100"/>
                  <a:pt x="11929" y="21095"/>
                </a:cubicBezTo>
                <a:cubicBezTo>
                  <a:pt x="11870" y="21055"/>
                  <a:pt x="11839" y="21048"/>
                  <a:pt x="11804" y="21069"/>
                </a:cubicBezTo>
                <a:cubicBezTo>
                  <a:pt x="11768" y="21091"/>
                  <a:pt x="11741" y="21083"/>
                  <a:pt x="11669" y="21029"/>
                </a:cubicBezTo>
                <a:cubicBezTo>
                  <a:pt x="11652" y="21016"/>
                  <a:pt x="11641" y="20999"/>
                  <a:pt x="11624" y="20983"/>
                </a:cubicBezTo>
                <a:cubicBezTo>
                  <a:pt x="11600" y="20994"/>
                  <a:pt x="11574" y="20968"/>
                  <a:pt x="11554" y="20917"/>
                </a:cubicBezTo>
                <a:cubicBezTo>
                  <a:pt x="11548" y="20909"/>
                  <a:pt x="11535" y="20900"/>
                  <a:pt x="11530" y="20894"/>
                </a:cubicBezTo>
                <a:cubicBezTo>
                  <a:pt x="11504" y="20857"/>
                  <a:pt x="11477" y="20831"/>
                  <a:pt x="11468" y="20838"/>
                </a:cubicBezTo>
                <a:cubicBezTo>
                  <a:pt x="11459" y="20845"/>
                  <a:pt x="11430" y="20838"/>
                  <a:pt x="11405" y="20823"/>
                </a:cubicBezTo>
                <a:cubicBezTo>
                  <a:pt x="11372" y="20803"/>
                  <a:pt x="11368" y="20788"/>
                  <a:pt x="11395" y="20764"/>
                </a:cubicBezTo>
                <a:cubicBezTo>
                  <a:pt x="11413" y="20748"/>
                  <a:pt x="11418" y="20729"/>
                  <a:pt x="11412" y="20714"/>
                </a:cubicBezTo>
                <a:cubicBezTo>
                  <a:pt x="11411" y="20713"/>
                  <a:pt x="11410" y="20712"/>
                  <a:pt x="11409" y="20711"/>
                </a:cubicBezTo>
                <a:cubicBezTo>
                  <a:pt x="11395" y="20703"/>
                  <a:pt x="11391" y="20700"/>
                  <a:pt x="11381" y="20693"/>
                </a:cubicBezTo>
                <a:cubicBezTo>
                  <a:pt x="11374" y="20693"/>
                  <a:pt x="11369" y="20692"/>
                  <a:pt x="11360" y="20696"/>
                </a:cubicBezTo>
                <a:cubicBezTo>
                  <a:pt x="11330" y="20710"/>
                  <a:pt x="11285" y="20645"/>
                  <a:pt x="11239" y="20518"/>
                </a:cubicBezTo>
                <a:cubicBezTo>
                  <a:pt x="11237" y="20512"/>
                  <a:pt x="11234" y="20429"/>
                  <a:pt x="11232" y="20399"/>
                </a:cubicBezTo>
                <a:cubicBezTo>
                  <a:pt x="11206" y="20275"/>
                  <a:pt x="11199" y="19997"/>
                  <a:pt x="11197" y="19352"/>
                </a:cubicBezTo>
                <a:cubicBezTo>
                  <a:pt x="11197" y="19224"/>
                  <a:pt x="11197" y="19216"/>
                  <a:pt x="11197" y="19118"/>
                </a:cubicBezTo>
                <a:cubicBezTo>
                  <a:pt x="11191" y="18708"/>
                  <a:pt x="11185" y="18272"/>
                  <a:pt x="11176" y="18262"/>
                </a:cubicBezTo>
                <a:cubicBezTo>
                  <a:pt x="11164" y="18248"/>
                  <a:pt x="11139" y="18251"/>
                  <a:pt x="11110" y="18268"/>
                </a:cubicBezTo>
                <a:cubicBezTo>
                  <a:pt x="11106" y="18270"/>
                  <a:pt x="11091" y="18273"/>
                  <a:pt x="11083" y="18275"/>
                </a:cubicBezTo>
                <a:cubicBezTo>
                  <a:pt x="11069" y="18280"/>
                  <a:pt x="11050" y="18283"/>
                  <a:pt x="11027" y="18285"/>
                </a:cubicBezTo>
                <a:cubicBezTo>
                  <a:pt x="11025" y="18286"/>
                  <a:pt x="11022" y="18285"/>
                  <a:pt x="11020" y="18285"/>
                </a:cubicBezTo>
                <a:cubicBezTo>
                  <a:pt x="10997" y="18288"/>
                  <a:pt x="10978" y="18290"/>
                  <a:pt x="10947" y="18290"/>
                </a:cubicBezTo>
                <a:cubicBezTo>
                  <a:pt x="10928" y="18290"/>
                  <a:pt x="10918" y="18289"/>
                  <a:pt x="10902" y="18288"/>
                </a:cubicBezTo>
                <a:cubicBezTo>
                  <a:pt x="10895" y="18288"/>
                  <a:pt x="10889" y="18288"/>
                  <a:pt x="10882" y="18288"/>
                </a:cubicBezTo>
                <a:lnTo>
                  <a:pt x="10698" y="18278"/>
                </a:lnTo>
                <a:lnTo>
                  <a:pt x="10698" y="19332"/>
                </a:lnTo>
                <a:cubicBezTo>
                  <a:pt x="10698" y="19349"/>
                  <a:pt x="10698" y="19347"/>
                  <a:pt x="10698" y="19365"/>
                </a:cubicBezTo>
                <a:cubicBezTo>
                  <a:pt x="10698" y="19435"/>
                  <a:pt x="10695" y="19453"/>
                  <a:pt x="10694" y="19515"/>
                </a:cubicBezTo>
                <a:cubicBezTo>
                  <a:pt x="10691" y="20136"/>
                  <a:pt x="10683" y="20413"/>
                  <a:pt x="10653" y="20477"/>
                </a:cubicBezTo>
                <a:cubicBezTo>
                  <a:pt x="10633" y="20519"/>
                  <a:pt x="10623" y="20565"/>
                  <a:pt x="10621" y="20607"/>
                </a:cubicBezTo>
                <a:cubicBezTo>
                  <a:pt x="10619" y="20683"/>
                  <a:pt x="10645" y="20747"/>
                  <a:pt x="10687" y="20785"/>
                </a:cubicBezTo>
                <a:cubicBezTo>
                  <a:pt x="10709" y="20795"/>
                  <a:pt x="10716" y="20803"/>
                  <a:pt x="10750" y="20815"/>
                </a:cubicBezTo>
                <a:cubicBezTo>
                  <a:pt x="10752" y="20816"/>
                  <a:pt x="10755" y="20814"/>
                  <a:pt x="10757" y="20815"/>
                </a:cubicBezTo>
                <a:cubicBezTo>
                  <a:pt x="10768" y="20816"/>
                  <a:pt x="10779" y="20818"/>
                  <a:pt x="10791" y="20815"/>
                </a:cubicBezTo>
                <a:cubicBezTo>
                  <a:pt x="10844" y="20802"/>
                  <a:pt x="10943" y="20938"/>
                  <a:pt x="10909" y="20978"/>
                </a:cubicBezTo>
                <a:cubicBezTo>
                  <a:pt x="10884" y="21007"/>
                  <a:pt x="10875" y="21040"/>
                  <a:pt x="10878" y="21067"/>
                </a:cubicBezTo>
                <a:cubicBezTo>
                  <a:pt x="10882" y="21075"/>
                  <a:pt x="10881" y="21083"/>
                  <a:pt x="10888" y="21092"/>
                </a:cubicBezTo>
                <a:cubicBezTo>
                  <a:pt x="10891" y="21095"/>
                  <a:pt x="10890" y="21097"/>
                  <a:pt x="10892" y="21100"/>
                </a:cubicBezTo>
                <a:cubicBezTo>
                  <a:pt x="10894" y="21101"/>
                  <a:pt x="10896" y="21104"/>
                  <a:pt x="10899" y="21105"/>
                </a:cubicBezTo>
                <a:cubicBezTo>
                  <a:pt x="10919" y="21114"/>
                  <a:pt x="10922" y="21134"/>
                  <a:pt x="10902" y="21161"/>
                </a:cubicBezTo>
                <a:cubicBezTo>
                  <a:pt x="10891" y="21176"/>
                  <a:pt x="10885" y="21187"/>
                  <a:pt x="10888" y="21194"/>
                </a:cubicBezTo>
                <a:cubicBezTo>
                  <a:pt x="10900" y="21199"/>
                  <a:pt x="10922" y="21201"/>
                  <a:pt x="10947" y="21204"/>
                </a:cubicBezTo>
                <a:cubicBezTo>
                  <a:pt x="10979" y="21202"/>
                  <a:pt x="11012" y="21192"/>
                  <a:pt x="11031" y="21176"/>
                </a:cubicBezTo>
                <a:cubicBezTo>
                  <a:pt x="11088" y="21125"/>
                  <a:pt x="11128" y="21156"/>
                  <a:pt x="11128" y="21252"/>
                </a:cubicBezTo>
                <a:cubicBezTo>
                  <a:pt x="11128" y="21300"/>
                  <a:pt x="11144" y="21331"/>
                  <a:pt x="11162" y="21323"/>
                </a:cubicBezTo>
                <a:cubicBezTo>
                  <a:pt x="11180" y="21315"/>
                  <a:pt x="11222" y="21328"/>
                  <a:pt x="11256" y="21354"/>
                </a:cubicBezTo>
                <a:cubicBezTo>
                  <a:pt x="11287" y="21376"/>
                  <a:pt x="11314" y="21383"/>
                  <a:pt x="11339" y="21382"/>
                </a:cubicBezTo>
                <a:cubicBezTo>
                  <a:pt x="11353" y="21379"/>
                  <a:pt x="11378" y="21377"/>
                  <a:pt x="11384" y="21374"/>
                </a:cubicBezTo>
                <a:cubicBezTo>
                  <a:pt x="11409" y="21363"/>
                  <a:pt x="11440" y="21381"/>
                  <a:pt x="11461" y="21407"/>
                </a:cubicBezTo>
                <a:cubicBezTo>
                  <a:pt x="11467" y="21413"/>
                  <a:pt x="11469" y="21416"/>
                  <a:pt x="11475" y="21422"/>
                </a:cubicBezTo>
                <a:cubicBezTo>
                  <a:pt x="11507" y="21458"/>
                  <a:pt x="11552" y="21478"/>
                  <a:pt x="11579" y="21470"/>
                </a:cubicBezTo>
                <a:cubicBezTo>
                  <a:pt x="11604" y="21463"/>
                  <a:pt x="11634" y="21468"/>
                  <a:pt x="11645" y="21481"/>
                </a:cubicBezTo>
                <a:cubicBezTo>
                  <a:pt x="11656" y="21494"/>
                  <a:pt x="11687" y="21502"/>
                  <a:pt x="11717" y="21498"/>
                </a:cubicBezTo>
                <a:cubicBezTo>
                  <a:pt x="11806" y="21488"/>
                  <a:pt x="11785" y="21559"/>
                  <a:pt x="11693" y="21577"/>
                </a:cubicBezTo>
                <a:cubicBezTo>
                  <a:pt x="11648" y="21586"/>
                  <a:pt x="12013" y="21596"/>
                  <a:pt x="12508" y="21597"/>
                </a:cubicBezTo>
                <a:cubicBezTo>
                  <a:pt x="12734" y="21598"/>
                  <a:pt x="12909" y="21599"/>
                  <a:pt x="13043" y="21597"/>
                </a:cubicBezTo>
                <a:cubicBezTo>
                  <a:pt x="13444" y="21593"/>
                  <a:pt x="13479" y="21573"/>
                  <a:pt x="13414" y="21516"/>
                </a:cubicBezTo>
                <a:cubicBezTo>
                  <a:pt x="13383" y="21489"/>
                  <a:pt x="13402" y="21473"/>
                  <a:pt x="13511" y="21432"/>
                </a:cubicBezTo>
                <a:cubicBezTo>
                  <a:pt x="13568" y="21411"/>
                  <a:pt x="13606" y="21400"/>
                  <a:pt x="13625" y="21399"/>
                </a:cubicBezTo>
                <a:cubicBezTo>
                  <a:pt x="13649" y="21389"/>
                  <a:pt x="13678" y="21378"/>
                  <a:pt x="13688" y="21366"/>
                </a:cubicBezTo>
                <a:cubicBezTo>
                  <a:pt x="13692" y="21361"/>
                  <a:pt x="13700" y="21362"/>
                  <a:pt x="13705" y="21359"/>
                </a:cubicBezTo>
                <a:cubicBezTo>
                  <a:pt x="13733" y="21335"/>
                  <a:pt x="13752" y="21332"/>
                  <a:pt x="13792" y="21356"/>
                </a:cubicBezTo>
                <a:cubicBezTo>
                  <a:pt x="13804" y="21364"/>
                  <a:pt x="13813" y="21368"/>
                  <a:pt x="13823" y="21371"/>
                </a:cubicBezTo>
                <a:cubicBezTo>
                  <a:pt x="13824" y="21372"/>
                  <a:pt x="13825" y="21371"/>
                  <a:pt x="13826" y="21371"/>
                </a:cubicBezTo>
                <a:cubicBezTo>
                  <a:pt x="13830" y="21372"/>
                  <a:pt x="13833" y="21373"/>
                  <a:pt x="13837" y="21374"/>
                </a:cubicBezTo>
                <a:cubicBezTo>
                  <a:pt x="13870" y="21378"/>
                  <a:pt x="13892" y="21360"/>
                  <a:pt x="13892" y="21318"/>
                </a:cubicBezTo>
                <a:cubicBezTo>
                  <a:pt x="13893" y="21297"/>
                  <a:pt x="13946" y="21257"/>
                  <a:pt x="14014" y="21232"/>
                </a:cubicBezTo>
                <a:cubicBezTo>
                  <a:pt x="14124" y="21190"/>
                  <a:pt x="14136" y="21180"/>
                  <a:pt x="14107" y="21125"/>
                </a:cubicBezTo>
                <a:cubicBezTo>
                  <a:pt x="14070" y="21054"/>
                  <a:pt x="14098" y="21002"/>
                  <a:pt x="14153" y="21041"/>
                </a:cubicBezTo>
                <a:cubicBezTo>
                  <a:pt x="14182" y="21063"/>
                  <a:pt x="14204" y="21070"/>
                  <a:pt x="14215" y="21067"/>
                </a:cubicBezTo>
                <a:cubicBezTo>
                  <a:pt x="14216" y="21065"/>
                  <a:pt x="14218" y="21064"/>
                  <a:pt x="14218" y="21062"/>
                </a:cubicBezTo>
                <a:cubicBezTo>
                  <a:pt x="14222" y="21054"/>
                  <a:pt x="14218" y="21043"/>
                  <a:pt x="14194" y="21023"/>
                </a:cubicBezTo>
                <a:cubicBezTo>
                  <a:pt x="14127" y="20969"/>
                  <a:pt x="14156" y="20908"/>
                  <a:pt x="14312" y="20795"/>
                </a:cubicBezTo>
                <a:cubicBezTo>
                  <a:pt x="14366" y="20755"/>
                  <a:pt x="14395" y="20715"/>
                  <a:pt x="14381" y="20698"/>
                </a:cubicBezTo>
                <a:cubicBezTo>
                  <a:pt x="14324" y="20632"/>
                  <a:pt x="14341" y="20558"/>
                  <a:pt x="14423" y="20503"/>
                </a:cubicBezTo>
                <a:cubicBezTo>
                  <a:pt x="14470" y="20471"/>
                  <a:pt x="14484" y="20457"/>
                  <a:pt x="14475" y="20452"/>
                </a:cubicBezTo>
                <a:cubicBezTo>
                  <a:pt x="14469" y="20450"/>
                  <a:pt x="14462" y="20448"/>
                  <a:pt x="14447" y="20449"/>
                </a:cubicBezTo>
                <a:cubicBezTo>
                  <a:pt x="14427" y="20451"/>
                  <a:pt x="14414" y="20448"/>
                  <a:pt x="14406" y="20439"/>
                </a:cubicBezTo>
                <a:cubicBezTo>
                  <a:pt x="14405" y="20438"/>
                  <a:pt x="14403" y="20435"/>
                  <a:pt x="14402" y="20434"/>
                </a:cubicBezTo>
                <a:cubicBezTo>
                  <a:pt x="14394" y="20424"/>
                  <a:pt x="14389" y="20411"/>
                  <a:pt x="14388" y="20391"/>
                </a:cubicBezTo>
                <a:cubicBezTo>
                  <a:pt x="14387" y="20364"/>
                  <a:pt x="14391" y="20345"/>
                  <a:pt x="14395" y="20330"/>
                </a:cubicBezTo>
                <a:cubicBezTo>
                  <a:pt x="14409" y="20054"/>
                  <a:pt x="14407" y="18284"/>
                  <a:pt x="14392" y="18273"/>
                </a:cubicBezTo>
                <a:cubicBezTo>
                  <a:pt x="14382" y="18266"/>
                  <a:pt x="14389" y="18247"/>
                  <a:pt x="14406" y="18232"/>
                </a:cubicBezTo>
                <a:cubicBezTo>
                  <a:pt x="14425" y="18215"/>
                  <a:pt x="14411" y="18205"/>
                  <a:pt x="14375" y="18202"/>
                </a:cubicBezTo>
                <a:close/>
                <a:moveTo>
                  <a:pt x="17784" y="18212"/>
                </a:moveTo>
                <a:cubicBezTo>
                  <a:pt x="17761" y="18210"/>
                  <a:pt x="17742" y="18214"/>
                  <a:pt x="17722" y="18217"/>
                </a:cubicBezTo>
                <a:cubicBezTo>
                  <a:pt x="17698" y="18223"/>
                  <a:pt x="17679" y="18231"/>
                  <a:pt x="17663" y="18240"/>
                </a:cubicBezTo>
                <a:cubicBezTo>
                  <a:pt x="17658" y="18243"/>
                  <a:pt x="17649" y="18243"/>
                  <a:pt x="17646" y="18247"/>
                </a:cubicBezTo>
                <a:cubicBezTo>
                  <a:pt x="17645" y="18248"/>
                  <a:pt x="17643" y="18249"/>
                  <a:pt x="17642" y="18250"/>
                </a:cubicBezTo>
                <a:cubicBezTo>
                  <a:pt x="17641" y="18251"/>
                  <a:pt x="17636" y="18251"/>
                  <a:pt x="17635" y="18252"/>
                </a:cubicBezTo>
                <a:cubicBezTo>
                  <a:pt x="17635" y="18252"/>
                  <a:pt x="17632" y="18252"/>
                  <a:pt x="17632" y="18252"/>
                </a:cubicBezTo>
                <a:cubicBezTo>
                  <a:pt x="17591" y="18279"/>
                  <a:pt x="17415" y="18284"/>
                  <a:pt x="16605" y="18288"/>
                </a:cubicBezTo>
                <a:cubicBezTo>
                  <a:pt x="15917" y="18291"/>
                  <a:pt x="15576" y="18285"/>
                  <a:pt x="15547" y="18268"/>
                </a:cubicBezTo>
                <a:cubicBezTo>
                  <a:pt x="15515" y="18248"/>
                  <a:pt x="15502" y="18251"/>
                  <a:pt x="15488" y="18278"/>
                </a:cubicBezTo>
                <a:cubicBezTo>
                  <a:pt x="15487" y="18279"/>
                  <a:pt x="15485" y="18279"/>
                  <a:pt x="15485" y="18280"/>
                </a:cubicBezTo>
                <a:cubicBezTo>
                  <a:pt x="15488" y="18299"/>
                  <a:pt x="15494" y="18320"/>
                  <a:pt x="15505" y="18329"/>
                </a:cubicBezTo>
                <a:cubicBezTo>
                  <a:pt x="15512" y="18334"/>
                  <a:pt x="15518" y="18525"/>
                  <a:pt x="15523" y="18819"/>
                </a:cubicBezTo>
                <a:cubicBezTo>
                  <a:pt x="15523" y="18861"/>
                  <a:pt x="15526" y="18928"/>
                  <a:pt x="15526" y="18974"/>
                </a:cubicBezTo>
                <a:cubicBezTo>
                  <a:pt x="15534" y="19515"/>
                  <a:pt x="15534" y="20250"/>
                  <a:pt x="15526" y="20792"/>
                </a:cubicBezTo>
                <a:cubicBezTo>
                  <a:pt x="15526" y="20839"/>
                  <a:pt x="15524" y="20907"/>
                  <a:pt x="15523" y="20950"/>
                </a:cubicBezTo>
                <a:cubicBezTo>
                  <a:pt x="15518" y="21182"/>
                  <a:pt x="15514" y="21353"/>
                  <a:pt x="15502" y="21404"/>
                </a:cubicBezTo>
                <a:cubicBezTo>
                  <a:pt x="15501" y="21407"/>
                  <a:pt x="15499" y="21442"/>
                  <a:pt x="15498" y="21443"/>
                </a:cubicBezTo>
                <a:cubicBezTo>
                  <a:pt x="15481" y="21450"/>
                  <a:pt x="15477" y="21474"/>
                  <a:pt x="15488" y="21496"/>
                </a:cubicBezTo>
                <a:cubicBezTo>
                  <a:pt x="15500" y="21519"/>
                  <a:pt x="15483" y="21547"/>
                  <a:pt x="15446" y="21567"/>
                </a:cubicBezTo>
                <a:cubicBezTo>
                  <a:pt x="15436" y="21573"/>
                  <a:pt x="15442" y="21578"/>
                  <a:pt x="15460" y="21582"/>
                </a:cubicBezTo>
                <a:cubicBezTo>
                  <a:pt x="15577" y="21593"/>
                  <a:pt x="16068" y="21600"/>
                  <a:pt x="16889" y="21600"/>
                </a:cubicBezTo>
                <a:lnTo>
                  <a:pt x="16924" y="21600"/>
                </a:lnTo>
                <a:cubicBezTo>
                  <a:pt x="17771" y="21600"/>
                  <a:pt x="18455" y="21592"/>
                  <a:pt x="18464" y="21582"/>
                </a:cubicBezTo>
                <a:lnTo>
                  <a:pt x="18468" y="21539"/>
                </a:lnTo>
                <a:cubicBezTo>
                  <a:pt x="18467" y="21510"/>
                  <a:pt x="18474" y="21484"/>
                  <a:pt x="18485" y="21463"/>
                </a:cubicBezTo>
                <a:cubicBezTo>
                  <a:pt x="18497" y="21408"/>
                  <a:pt x="18513" y="21385"/>
                  <a:pt x="18565" y="21399"/>
                </a:cubicBezTo>
                <a:cubicBezTo>
                  <a:pt x="18570" y="21401"/>
                  <a:pt x="18571" y="21401"/>
                  <a:pt x="18575" y="21402"/>
                </a:cubicBezTo>
                <a:cubicBezTo>
                  <a:pt x="18588" y="21395"/>
                  <a:pt x="18595" y="21386"/>
                  <a:pt x="18589" y="21379"/>
                </a:cubicBezTo>
                <a:cubicBezTo>
                  <a:pt x="18573" y="21360"/>
                  <a:pt x="18592" y="21350"/>
                  <a:pt x="18620" y="21346"/>
                </a:cubicBezTo>
                <a:cubicBezTo>
                  <a:pt x="18651" y="21330"/>
                  <a:pt x="18703" y="21320"/>
                  <a:pt x="18749" y="21328"/>
                </a:cubicBezTo>
                <a:cubicBezTo>
                  <a:pt x="18838" y="21345"/>
                  <a:pt x="18987" y="21241"/>
                  <a:pt x="18936" y="21196"/>
                </a:cubicBezTo>
                <a:cubicBezTo>
                  <a:pt x="18908" y="21171"/>
                  <a:pt x="18912" y="21153"/>
                  <a:pt x="18953" y="21120"/>
                </a:cubicBezTo>
                <a:cubicBezTo>
                  <a:pt x="18983" y="21096"/>
                  <a:pt x="19029" y="21023"/>
                  <a:pt x="19057" y="20957"/>
                </a:cubicBezTo>
                <a:cubicBezTo>
                  <a:pt x="19083" y="20899"/>
                  <a:pt x="19110" y="20844"/>
                  <a:pt x="19123" y="20818"/>
                </a:cubicBezTo>
                <a:cubicBezTo>
                  <a:pt x="19124" y="20810"/>
                  <a:pt x="19129" y="20806"/>
                  <a:pt x="19134" y="20800"/>
                </a:cubicBezTo>
                <a:cubicBezTo>
                  <a:pt x="19143" y="20781"/>
                  <a:pt x="19150" y="20729"/>
                  <a:pt x="19155" y="20678"/>
                </a:cubicBezTo>
                <a:cubicBezTo>
                  <a:pt x="19141" y="20609"/>
                  <a:pt x="19146" y="20566"/>
                  <a:pt x="19168" y="20554"/>
                </a:cubicBezTo>
                <a:cubicBezTo>
                  <a:pt x="19171" y="20531"/>
                  <a:pt x="19173" y="20503"/>
                  <a:pt x="19175" y="20490"/>
                </a:cubicBezTo>
                <a:cubicBezTo>
                  <a:pt x="19183" y="20451"/>
                  <a:pt x="19172" y="20430"/>
                  <a:pt x="19144" y="20434"/>
                </a:cubicBezTo>
                <a:cubicBezTo>
                  <a:pt x="19086" y="20443"/>
                  <a:pt x="19066" y="20384"/>
                  <a:pt x="19102" y="20340"/>
                </a:cubicBezTo>
                <a:cubicBezTo>
                  <a:pt x="19104" y="20339"/>
                  <a:pt x="19101" y="20336"/>
                  <a:pt x="19102" y="20335"/>
                </a:cubicBezTo>
                <a:cubicBezTo>
                  <a:pt x="19120" y="20323"/>
                  <a:pt x="19110" y="20312"/>
                  <a:pt x="19089" y="20300"/>
                </a:cubicBezTo>
                <a:cubicBezTo>
                  <a:pt x="19087" y="20300"/>
                  <a:pt x="19087" y="20299"/>
                  <a:pt x="19085" y="20300"/>
                </a:cubicBezTo>
                <a:cubicBezTo>
                  <a:pt x="19037" y="20306"/>
                  <a:pt x="19015" y="20287"/>
                  <a:pt x="18991" y="20228"/>
                </a:cubicBezTo>
                <a:cubicBezTo>
                  <a:pt x="18974" y="20185"/>
                  <a:pt x="18935" y="20146"/>
                  <a:pt x="18905" y="20140"/>
                </a:cubicBezTo>
                <a:cubicBezTo>
                  <a:pt x="18875" y="20133"/>
                  <a:pt x="18816" y="20099"/>
                  <a:pt x="18773" y="20066"/>
                </a:cubicBezTo>
                <a:cubicBezTo>
                  <a:pt x="18750" y="20048"/>
                  <a:pt x="18743" y="20037"/>
                  <a:pt x="18735" y="20025"/>
                </a:cubicBezTo>
                <a:cubicBezTo>
                  <a:pt x="18734" y="20024"/>
                  <a:pt x="18732" y="20021"/>
                  <a:pt x="18731" y="20020"/>
                </a:cubicBezTo>
                <a:cubicBezTo>
                  <a:pt x="18728" y="20015"/>
                  <a:pt x="18725" y="20009"/>
                  <a:pt x="18724" y="20005"/>
                </a:cubicBezTo>
                <a:cubicBezTo>
                  <a:pt x="18722" y="19995"/>
                  <a:pt x="18722" y="19987"/>
                  <a:pt x="18731" y="19979"/>
                </a:cubicBezTo>
                <a:cubicBezTo>
                  <a:pt x="18745" y="19969"/>
                  <a:pt x="18751" y="19959"/>
                  <a:pt x="18752" y="19946"/>
                </a:cubicBezTo>
                <a:cubicBezTo>
                  <a:pt x="18753" y="19934"/>
                  <a:pt x="18750" y="19921"/>
                  <a:pt x="18738" y="19906"/>
                </a:cubicBezTo>
                <a:cubicBezTo>
                  <a:pt x="18721" y="19882"/>
                  <a:pt x="18719" y="19862"/>
                  <a:pt x="18731" y="19860"/>
                </a:cubicBezTo>
                <a:cubicBezTo>
                  <a:pt x="18745" y="19860"/>
                  <a:pt x="18721" y="19843"/>
                  <a:pt x="18679" y="19822"/>
                </a:cubicBezTo>
                <a:cubicBezTo>
                  <a:pt x="18678" y="19821"/>
                  <a:pt x="18681" y="19820"/>
                  <a:pt x="18679" y="19819"/>
                </a:cubicBezTo>
                <a:cubicBezTo>
                  <a:pt x="18670" y="19814"/>
                  <a:pt x="18655" y="19810"/>
                  <a:pt x="18655" y="19804"/>
                </a:cubicBezTo>
                <a:cubicBezTo>
                  <a:pt x="18629" y="19785"/>
                  <a:pt x="18616" y="19763"/>
                  <a:pt x="18627" y="19743"/>
                </a:cubicBezTo>
                <a:cubicBezTo>
                  <a:pt x="18639" y="19721"/>
                  <a:pt x="18654" y="19693"/>
                  <a:pt x="18658" y="19680"/>
                </a:cubicBezTo>
                <a:cubicBezTo>
                  <a:pt x="18695" y="19580"/>
                  <a:pt x="18757" y="19493"/>
                  <a:pt x="18811" y="19471"/>
                </a:cubicBezTo>
                <a:cubicBezTo>
                  <a:pt x="18853" y="19455"/>
                  <a:pt x="18872" y="19431"/>
                  <a:pt x="18860" y="19403"/>
                </a:cubicBezTo>
                <a:cubicBezTo>
                  <a:pt x="18857" y="19397"/>
                  <a:pt x="18857" y="19388"/>
                  <a:pt x="18856" y="19380"/>
                </a:cubicBezTo>
                <a:cubicBezTo>
                  <a:pt x="18844" y="19360"/>
                  <a:pt x="18844" y="19342"/>
                  <a:pt x="18863" y="19332"/>
                </a:cubicBezTo>
                <a:cubicBezTo>
                  <a:pt x="18867" y="19318"/>
                  <a:pt x="18873" y="19304"/>
                  <a:pt x="18880" y="19291"/>
                </a:cubicBezTo>
                <a:cubicBezTo>
                  <a:pt x="18902" y="19253"/>
                  <a:pt x="18920" y="19214"/>
                  <a:pt x="18922" y="19207"/>
                </a:cubicBezTo>
                <a:cubicBezTo>
                  <a:pt x="18922" y="19206"/>
                  <a:pt x="18925" y="19204"/>
                  <a:pt x="18926" y="19202"/>
                </a:cubicBezTo>
                <a:cubicBezTo>
                  <a:pt x="18928" y="19188"/>
                  <a:pt x="18932" y="19177"/>
                  <a:pt x="18943" y="19172"/>
                </a:cubicBezTo>
                <a:cubicBezTo>
                  <a:pt x="18951" y="19168"/>
                  <a:pt x="18952" y="19161"/>
                  <a:pt x="18950" y="19154"/>
                </a:cubicBezTo>
                <a:cubicBezTo>
                  <a:pt x="18950" y="19153"/>
                  <a:pt x="18950" y="19153"/>
                  <a:pt x="18950" y="19151"/>
                </a:cubicBezTo>
                <a:cubicBezTo>
                  <a:pt x="18945" y="19143"/>
                  <a:pt x="18935" y="19132"/>
                  <a:pt x="18919" y="19124"/>
                </a:cubicBezTo>
                <a:cubicBezTo>
                  <a:pt x="18910" y="19119"/>
                  <a:pt x="18911" y="19117"/>
                  <a:pt x="18905" y="19113"/>
                </a:cubicBezTo>
                <a:cubicBezTo>
                  <a:pt x="18900" y="19110"/>
                  <a:pt x="18894" y="19108"/>
                  <a:pt x="18891" y="19103"/>
                </a:cubicBezTo>
                <a:cubicBezTo>
                  <a:pt x="18884" y="19097"/>
                  <a:pt x="18881" y="19089"/>
                  <a:pt x="18884" y="19083"/>
                </a:cubicBezTo>
                <a:cubicBezTo>
                  <a:pt x="18883" y="19079"/>
                  <a:pt x="18880" y="19074"/>
                  <a:pt x="18880" y="19070"/>
                </a:cubicBezTo>
                <a:cubicBezTo>
                  <a:pt x="18888" y="18886"/>
                  <a:pt x="18861" y="18770"/>
                  <a:pt x="18804" y="18748"/>
                </a:cubicBezTo>
                <a:cubicBezTo>
                  <a:pt x="18771" y="18735"/>
                  <a:pt x="18742" y="18710"/>
                  <a:pt x="18742" y="18692"/>
                </a:cubicBezTo>
                <a:cubicBezTo>
                  <a:pt x="18742" y="18689"/>
                  <a:pt x="18739" y="18684"/>
                  <a:pt x="18738" y="18682"/>
                </a:cubicBezTo>
                <a:cubicBezTo>
                  <a:pt x="18738" y="18681"/>
                  <a:pt x="18735" y="18680"/>
                  <a:pt x="18735" y="18679"/>
                </a:cubicBezTo>
                <a:cubicBezTo>
                  <a:pt x="18729" y="18662"/>
                  <a:pt x="18715" y="18642"/>
                  <a:pt x="18693" y="18628"/>
                </a:cubicBezTo>
                <a:cubicBezTo>
                  <a:pt x="18666" y="18612"/>
                  <a:pt x="18654" y="18587"/>
                  <a:pt x="18665" y="18572"/>
                </a:cubicBezTo>
                <a:cubicBezTo>
                  <a:pt x="18677" y="18557"/>
                  <a:pt x="18673" y="18553"/>
                  <a:pt x="18658" y="18562"/>
                </a:cubicBezTo>
                <a:cubicBezTo>
                  <a:pt x="18644" y="18572"/>
                  <a:pt x="18594" y="18554"/>
                  <a:pt x="18544" y="18524"/>
                </a:cubicBezTo>
                <a:cubicBezTo>
                  <a:pt x="18497" y="18496"/>
                  <a:pt x="18435" y="18468"/>
                  <a:pt x="18378" y="18443"/>
                </a:cubicBezTo>
                <a:cubicBezTo>
                  <a:pt x="18375" y="18441"/>
                  <a:pt x="18370" y="18442"/>
                  <a:pt x="18367" y="18440"/>
                </a:cubicBezTo>
                <a:cubicBezTo>
                  <a:pt x="18290" y="18407"/>
                  <a:pt x="18222" y="18379"/>
                  <a:pt x="18204" y="18382"/>
                </a:cubicBezTo>
                <a:cubicBezTo>
                  <a:pt x="18175" y="18387"/>
                  <a:pt x="18131" y="18377"/>
                  <a:pt x="18093" y="18362"/>
                </a:cubicBezTo>
                <a:cubicBezTo>
                  <a:pt x="18091" y="18361"/>
                  <a:pt x="18088" y="18360"/>
                  <a:pt x="18086" y="18359"/>
                </a:cubicBezTo>
                <a:cubicBezTo>
                  <a:pt x="18045" y="18346"/>
                  <a:pt x="18020" y="18327"/>
                  <a:pt x="18034" y="18311"/>
                </a:cubicBezTo>
                <a:cubicBezTo>
                  <a:pt x="18041" y="18303"/>
                  <a:pt x="18043" y="18298"/>
                  <a:pt x="18041" y="18295"/>
                </a:cubicBezTo>
                <a:cubicBezTo>
                  <a:pt x="18039" y="18293"/>
                  <a:pt x="18031" y="18296"/>
                  <a:pt x="18020" y="18301"/>
                </a:cubicBezTo>
                <a:cubicBezTo>
                  <a:pt x="18000" y="18309"/>
                  <a:pt x="17964" y="18293"/>
                  <a:pt x="17937" y="18265"/>
                </a:cubicBezTo>
                <a:cubicBezTo>
                  <a:pt x="17908" y="18234"/>
                  <a:pt x="17844" y="18215"/>
                  <a:pt x="17784" y="18212"/>
                </a:cubicBezTo>
                <a:close/>
                <a:moveTo>
                  <a:pt x="8412" y="18260"/>
                </a:moveTo>
                <a:cubicBezTo>
                  <a:pt x="8400" y="18261"/>
                  <a:pt x="8387" y="18260"/>
                  <a:pt x="8370" y="18265"/>
                </a:cubicBezTo>
                <a:cubicBezTo>
                  <a:pt x="8369" y="18265"/>
                  <a:pt x="8361" y="18265"/>
                  <a:pt x="8360" y="18265"/>
                </a:cubicBezTo>
                <a:cubicBezTo>
                  <a:pt x="8321" y="18273"/>
                  <a:pt x="8229" y="18277"/>
                  <a:pt x="8082" y="18280"/>
                </a:cubicBezTo>
                <a:cubicBezTo>
                  <a:pt x="7833" y="18287"/>
                  <a:pt x="7495" y="18289"/>
                  <a:pt x="7170" y="18288"/>
                </a:cubicBezTo>
                <a:lnTo>
                  <a:pt x="6511" y="18290"/>
                </a:lnTo>
                <a:lnTo>
                  <a:pt x="6514" y="18562"/>
                </a:lnTo>
                <a:cubicBezTo>
                  <a:pt x="6526" y="18784"/>
                  <a:pt x="6525" y="19175"/>
                  <a:pt x="6521" y="19921"/>
                </a:cubicBezTo>
                <a:cubicBezTo>
                  <a:pt x="6521" y="19980"/>
                  <a:pt x="6518" y="19973"/>
                  <a:pt x="6518" y="20028"/>
                </a:cubicBezTo>
                <a:cubicBezTo>
                  <a:pt x="6522" y="21069"/>
                  <a:pt x="6515" y="21548"/>
                  <a:pt x="6490" y="21570"/>
                </a:cubicBezTo>
                <a:cubicBezTo>
                  <a:pt x="6475" y="21582"/>
                  <a:pt x="6473" y="21590"/>
                  <a:pt x="6476" y="21595"/>
                </a:cubicBezTo>
                <a:cubicBezTo>
                  <a:pt x="6487" y="21596"/>
                  <a:pt x="6512" y="21594"/>
                  <a:pt x="6525" y="21595"/>
                </a:cubicBezTo>
                <a:cubicBezTo>
                  <a:pt x="6546" y="21589"/>
                  <a:pt x="6565" y="21580"/>
                  <a:pt x="6573" y="21564"/>
                </a:cubicBezTo>
                <a:cubicBezTo>
                  <a:pt x="6587" y="21538"/>
                  <a:pt x="6645" y="21526"/>
                  <a:pt x="6788" y="21526"/>
                </a:cubicBezTo>
                <a:cubicBezTo>
                  <a:pt x="6916" y="21526"/>
                  <a:pt x="6999" y="21516"/>
                  <a:pt x="7024" y="21493"/>
                </a:cubicBezTo>
                <a:cubicBezTo>
                  <a:pt x="7051" y="21470"/>
                  <a:pt x="7051" y="21453"/>
                  <a:pt x="7028" y="21443"/>
                </a:cubicBezTo>
                <a:cubicBezTo>
                  <a:pt x="7016" y="21437"/>
                  <a:pt x="7006" y="21378"/>
                  <a:pt x="7000" y="21288"/>
                </a:cubicBezTo>
                <a:cubicBezTo>
                  <a:pt x="6988" y="21107"/>
                  <a:pt x="6988" y="20811"/>
                  <a:pt x="7000" y="20620"/>
                </a:cubicBezTo>
                <a:cubicBezTo>
                  <a:pt x="7006" y="20524"/>
                  <a:pt x="7016" y="20455"/>
                  <a:pt x="7028" y="20439"/>
                </a:cubicBezTo>
                <a:cubicBezTo>
                  <a:pt x="7036" y="20428"/>
                  <a:pt x="7045" y="20418"/>
                  <a:pt x="7062" y="20411"/>
                </a:cubicBezTo>
                <a:cubicBezTo>
                  <a:pt x="7079" y="20405"/>
                  <a:pt x="7104" y="20402"/>
                  <a:pt x="7146" y="20399"/>
                </a:cubicBezTo>
                <a:cubicBezTo>
                  <a:pt x="7230" y="20393"/>
                  <a:pt x="7383" y="20390"/>
                  <a:pt x="7666" y="20391"/>
                </a:cubicBezTo>
                <a:cubicBezTo>
                  <a:pt x="7729" y="20391"/>
                  <a:pt x="7726" y="20391"/>
                  <a:pt x="7784" y="20391"/>
                </a:cubicBezTo>
                <a:cubicBezTo>
                  <a:pt x="8041" y="20391"/>
                  <a:pt x="8296" y="20390"/>
                  <a:pt x="8308" y="20386"/>
                </a:cubicBezTo>
                <a:cubicBezTo>
                  <a:pt x="8337" y="20375"/>
                  <a:pt x="8391" y="20371"/>
                  <a:pt x="8440" y="20373"/>
                </a:cubicBezTo>
                <a:cubicBezTo>
                  <a:pt x="8493" y="20368"/>
                  <a:pt x="8513" y="20364"/>
                  <a:pt x="8592" y="20358"/>
                </a:cubicBezTo>
                <a:cubicBezTo>
                  <a:pt x="8680" y="20351"/>
                  <a:pt x="8774" y="20333"/>
                  <a:pt x="8800" y="20317"/>
                </a:cubicBezTo>
                <a:cubicBezTo>
                  <a:pt x="8826" y="20302"/>
                  <a:pt x="8845" y="20297"/>
                  <a:pt x="8845" y="20307"/>
                </a:cubicBezTo>
                <a:cubicBezTo>
                  <a:pt x="8845" y="20317"/>
                  <a:pt x="8867" y="20311"/>
                  <a:pt x="8894" y="20294"/>
                </a:cubicBezTo>
                <a:cubicBezTo>
                  <a:pt x="8921" y="20278"/>
                  <a:pt x="8975" y="20272"/>
                  <a:pt x="9012" y="20279"/>
                </a:cubicBezTo>
                <a:cubicBezTo>
                  <a:pt x="9027" y="20282"/>
                  <a:pt x="9038" y="20280"/>
                  <a:pt x="9047" y="20279"/>
                </a:cubicBezTo>
                <a:cubicBezTo>
                  <a:pt x="9049" y="20280"/>
                  <a:pt x="9051" y="20279"/>
                  <a:pt x="9053" y="20279"/>
                </a:cubicBezTo>
                <a:cubicBezTo>
                  <a:pt x="9061" y="20278"/>
                  <a:pt x="9065" y="20277"/>
                  <a:pt x="9060" y="20272"/>
                </a:cubicBezTo>
                <a:cubicBezTo>
                  <a:pt x="9029" y="20235"/>
                  <a:pt x="9162" y="20199"/>
                  <a:pt x="9210" y="20231"/>
                </a:cubicBezTo>
                <a:cubicBezTo>
                  <a:pt x="9211" y="20232"/>
                  <a:pt x="9212" y="20230"/>
                  <a:pt x="9213" y="20231"/>
                </a:cubicBezTo>
                <a:cubicBezTo>
                  <a:pt x="9219" y="20231"/>
                  <a:pt x="9224" y="20231"/>
                  <a:pt x="9230" y="20231"/>
                </a:cubicBezTo>
                <a:cubicBezTo>
                  <a:pt x="9201" y="20193"/>
                  <a:pt x="9266" y="20164"/>
                  <a:pt x="9317" y="20193"/>
                </a:cubicBezTo>
                <a:cubicBezTo>
                  <a:pt x="9339" y="20205"/>
                  <a:pt x="9386" y="20223"/>
                  <a:pt x="9418" y="20231"/>
                </a:cubicBezTo>
                <a:cubicBezTo>
                  <a:pt x="9485" y="20248"/>
                  <a:pt x="9479" y="20202"/>
                  <a:pt x="9411" y="20162"/>
                </a:cubicBezTo>
                <a:cubicBezTo>
                  <a:pt x="9374" y="20141"/>
                  <a:pt x="9383" y="20124"/>
                  <a:pt x="9449" y="20068"/>
                </a:cubicBezTo>
                <a:cubicBezTo>
                  <a:pt x="9451" y="20067"/>
                  <a:pt x="9451" y="20067"/>
                  <a:pt x="9452" y="20066"/>
                </a:cubicBezTo>
                <a:cubicBezTo>
                  <a:pt x="9466" y="20054"/>
                  <a:pt x="9480" y="20043"/>
                  <a:pt x="9497" y="20035"/>
                </a:cubicBezTo>
                <a:cubicBezTo>
                  <a:pt x="9530" y="20016"/>
                  <a:pt x="9556" y="20011"/>
                  <a:pt x="9598" y="20028"/>
                </a:cubicBezTo>
                <a:cubicBezTo>
                  <a:pt x="9658" y="20051"/>
                  <a:pt x="9676" y="20047"/>
                  <a:pt x="9706" y="20007"/>
                </a:cubicBezTo>
                <a:cubicBezTo>
                  <a:pt x="9719" y="19989"/>
                  <a:pt x="9724" y="19975"/>
                  <a:pt x="9719" y="19964"/>
                </a:cubicBezTo>
                <a:cubicBezTo>
                  <a:pt x="9719" y="19963"/>
                  <a:pt x="9716" y="19963"/>
                  <a:pt x="9716" y="19962"/>
                </a:cubicBezTo>
                <a:cubicBezTo>
                  <a:pt x="9710" y="19951"/>
                  <a:pt x="9698" y="19942"/>
                  <a:pt x="9671" y="19931"/>
                </a:cubicBezTo>
                <a:cubicBezTo>
                  <a:pt x="9609" y="19907"/>
                  <a:pt x="9607" y="19901"/>
                  <a:pt x="9650" y="19865"/>
                </a:cubicBezTo>
                <a:cubicBezTo>
                  <a:pt x="9677" y="19843"/>
                  <a:pt x="9726" y="19759"/>
                  <a:pt x="9758" y="19680"/>
                </a:cubicBezTo>
                <a:cubicBezTo>
                  <a:pt x="9789" y="19600"/>
                  <a:pt x="9821" y="19519"/>
                  <a:pt x="9830" y="19499"/>
                </a:cubicBezTo>
                <a:cubicBezTo>
                  <a:pt x="9840" y="19480"/>
                  <a:pt x="9844" y="19449"/>
                  <a:pt x="9841" y="19433"/>
                </a:cubicBezTo>
                <a:cubicBezTo>
                  <a:pt x="9838" y="19418"/>
                  <a:pt x="9853" y="19399"/>
                  <a:pt x="9872" y="19390"/>
                </a:cubicBezTo>
                <a:cubicBezTo>
                  <a:pt x="9876" y="19389"/>
                  <a:pt x="9873" y="19385"/>
                  <a:pt x="9876" y="19383"/>
                </a:cubicBezTo>
                <a:cubicBezTo>
                  <a:pt x="9884" y="19373"/>
                  <a:pt x="9884" y="19353"/>
                  <a:pt x="9872" y="19329"/>
                </a:cubicBezTo>
                <a:cubicBezTo>
                  <a:pt x="9871" y="19328"/>
                  <a:pt x="9870" y="19328"/>
                  <a:pt x="9869" y="19327"/>
                </a:cubicBezTo>
                <a:cubicBezTo>
                  <a:pt x="9868" y="19326"/>
                  <a:pt x="9869" y="19325"/>
                  <a:pt x="9869" y="19324"/>
                </a:cubicBezTo>
                <a:cubicBezTo>
                  <a:pt x="9868" y="19322"/>
                  <a:pt x="9866" y="19321"/>
                  <a:pt x="9865" y="19319"/>
                </a:cubicBezTo>
                <a:cubicBezTo>
                  <a:pt x="9853" y="19299"/>
                  <a:pt x="9849" y="19278"/>
                  <a:pt x="9848" y="19258"/>
                </a:cubicBezTo>
                <a:cubicBezTo>
                  <a:pt x="9847" y="19252"/>
                  <a:pt x="9840" y="19243"/>
                  <a:pt x="9841" y="19238"/>
                </a:cubicBezTo>
                <a:cubicBezTo>
                  <a:pt x="9845" y="19215"/>
                  <a:pt x="9834" y="19153"/>
                  <a:pt x="9813" y="19101"/>
                </a:cubicBezTo>
                <a:cubicBezTo>
                  <a:pt x="9792" y="19048"/>
                  <a:pt x="9782" y="19002"/>
                  <a:pt x="9789" y="18997"/>
                </a:cubicBezTo>
                <a:cubicBezTo>
                  <a:pt x="9796" y="18991"/>
                  <a:pt x="9764" y="18938"/>
                  <a:pt x="9719" y="18880"/>
                </a:cubicBezTo>
                <a:cubicBezTo>
                  <a:pt x="9697" y="18850"/>
                  <a:pt x="9678" y="18823"/>
                  <a:pt x="9667" y="18803"/>
                </a:cubicBezTo>
                <a:cubicBezTo>
                  <a:pt x="9651" y="18795"/>
                  <a:pt x="9641" y="18787"/>
                  <a:pt x="9650" y="18781"/>
                </a:cubicBezTo>
                <a:cubicBezTo>
                  <a:pt x="9655" y="18777"/>
                  <a:pt x="9655" y="18770"/>
                  <a:pt x="9650" y="18763"/>
                </a:cubicBezTo>
                <a:cubicBezTo>
                  <a:pt x="9649" y="18761"/>
                  <a:pt x="9647" y="18758"/>
                  <a:pt x="9643" y="18755"/>
                </a:cubicBezTo>
                <a:cubicBezTo>
                  <a:pt x="9637" y="18749"/>
                  <a:pt x="9630" y="18743"/>
                  <a:pt x="9619" y="18737"/>
                </a:cubicBezTo>
                <a:cubicBezTo>
                  <a:pt x="9598" y="18726"/>
                  <a:pt x="9587" y="18719"/>
                  <a:pt x="9584" y="18707"/>
                </a:cubicBezTo>
                <a:cubicBezTo>
                  <a:pt x="9582" y="18695"/>
                  <a:pt x="9589" y="18678"/>
                  <a:pt x="9605" y="18656"/>
                </a:cubicBezTo>
                <a:cubicBezTo>
                  <a:pt x="9627" y="18627"/>
                  <a:pt x="9658" y="18607"/>
                  <a:pt x="9678" y="18610"/>
                </a:cubicBezTo>
                <a:cubicBezTo>
                  <a:pt x="9681" y="18611"/>
                  <a:pt x="9685" y="18608"/>
                  <a:pt x="9688" y="18608"/>
                </a:cubicBezTo>
                <a:cubicBezTo>
                  <a:pt x="9685" y="18604"/>
                  <a:pt x="9684" y="18603"/>
                  <a:pt x="9678" y="18598"/>
                </a:cubicBezTo>
                <a:cubicBezTo>
                  <a:pt x="9654" y="18576"/>
                  <a:pt x="9611" y="18561"/>
                  <a:pt x="9581" y="18562"/>
                </a:cubicBezTo>
                <a:cubicBezTo>
                  <a:pt x="9473" y="18565"/>
                  <a:pt x="9342" y="18512"/>
                  <a:pt x="9362" y="18473"/>
                </a:cubicBezTo>
                <a:cubicBezTo>
                  <a:pt x="9365" y="18469"/>
                  <a:pt x="9362" y="18465"/>
                  <a:pt x="9362" y="18461"/>
                </a:cubicBezTo>
                <a:cubicBezTo>
                  <a:pt x="9335" y="18449"/>
                  <a:pt x="9310" y="18443"/>
                  <a:pt x="9286" y="18443"/>
                </a:cubicBezTo>
                <a:cubicBezTo>
                  <a:pt x="9276" y="18447"/>
                  <a:pt x="9265" y="18453"/>
                  <a:pt x="9258" y="18461"/>
                </a:cubicBezTo>
                <a:cubicBezTo>
                  <a:pt x="9228" y="18496"/>
                  <a:pt x="9168" y="18460"/>
                  <a:pt x="9189" y="18420"/>
                </a:cubicBezTo>
                <a:cubicBezTo>
                  <a:pt x="9199" y="18401"/>
                  <a:pt x="9198" y="18386"/>
                  <a:pt x="9185" y="18384"/>
                </a:cubicBezTo>
                <a:cubicBezTo>
                  <a:pt x="9172" y="18383"/>
                  <a:pt x="9088" y="18382"/>
                  <a:pt x="9001" y="18379"/>
                </a:cubicBezTo>
                <a:cubicBezTo>
                  <a:pt x="8972" y="18378"/>
                  <a:pt x="8949" y="18373"/>
                  <a:pt x="8922" y="18369"/>
                </a:cubicBezTo>
                <a:cubicBezTo>
                  <a:pt x="8920" y="18369"/>
                  <a:pt x="8916" y="18369"/>
                  <a:pt x="8915" y="18369"/>
                </a:cubicBezTo>
                <a:cubicBezTo>
                  <a:pt x="8864" y="18363"/>
                  <a:pt x="8821" y="18354"/>
                  <a:pt x="8807" y="18344"/>
                </a:cubicBezTo>
                <a:cubicBezTo>
                  <a:pt x="8800" y="18338"/>
                  <a:pt x="8777" y="18335"/>
                  <a:pt x="8759" y="18331"/>
                </a:cubicBezTo>
                <a:cubicBezTo>
                  <a:pt x="8749" y="18329"/>
                  <a:pt x="8745" y="18326"/>
                  <a:pt x="8734" y="18323"/>
                </a:cubicBezTo>
                <a:cubicBezTo>
                  <a:pt x="8702" y="18318"/>
                  <a:pt x="8662" y="18316"/>
                  <a:pt x="8623" y="18316"/>
                </a:cubicBezTo>
                <a:cubicBezTo>
                  <a:pt x="8529" y="18316"/>
                  <a:pt x="8472" y="18303"/>
                  <a:pt x="8460" y="18280"/>
                </a:cubicBezTo>
                <a:cubicBezTo>
                  <a:pt x="8456" y="18272"/>
                  <a:pt x="8449" y="18266"/>
                  <a:pt x="8440" y="18262"/>
                </a:cubicBezTo>
                <a:cubicBezTo>
                  <a:pt x="8437" y="18262"/>
                  <a:pt x="8435" y="18260"/>
                  <a:pt x="8433" y="18260"/>
                </a:cubicBezTo>
                <a:cubicBezTo>
                  <a:pt x="8426" y="18258"/>
                  <a:pt x="8419" y="18260"/>
                  <a:pt x="8412" y="18260"/>
                </a:cubicBezTo>
                <a:close/>
                <a:moveTo>
                  <a:pt x="7756" y="18628"/>
                </a:moveTo>
                <a:cubicBezTo>
                  <a:pt x="8267" y="18628"/>
                  <a:pt x="8381" y="18634"/>
                  <a:pt x="8415" y="18664"/>
                </a:cubicBezTo>
                <a:cubicBezTo>
                  <a:pt x="8443" y="18688"/>
                  <a:pt x="8470" y="18694"/>
                  <a:pt x="8495" y="18679"/>
                </a:cubicBezTo>
                <a:cubicBezTo>
                  <a:pt x="8517" y="18666"/>
                  <a:pt x="8552" y="18665"/>
                  <a:pt x="8578" y="18676"/>
                </a:cubicBezTo>
                <a:cubicBezTo>
                  <a:pt x="8603" y="18688"/>
                  <a:pt x="8644" y="18691"/>
                  <a:pt x="8668" y="18684"/>
                </a:cubicBezTo>
                <a:cubicBezTo>
                  <a:pt x="8694" y="18677"/>
                  <a:pt x="8727" y="18698"/>
                  <a:pt x="8745" y="18732"/>
                </a:cubicBezTo>
                <a:cubicBezTo>
                  <a:pt x="8762" y="18765"/>
                  <a:pt x="8806" y="18796"/>
                  <a:pt x="8845" y="18803"/>
                </a:cubicBezTo>
                <a:cubicBezTo>
                  <a:pt x="8885" y="18811"/>
                  <a:pt x="8909" y="18830"/>
                  <a:pt x="8897" y="18844"/>
                </a:cubicBezTo>
                <a:cubicBezTo>
                  <a:pt x="8884" y="18860"/>
                  <a:pt x="8899" y="18868"/>
                  <a:pt x="8939" y="18864"/>
                </a:cubicBezTo>
                <a:cubicBezTo>
                  <a:pt x="8975" y="18861"/>
                  <a:pt x="9009" y="18869"/>
                  <a:pt x="9012" y="18882"/>
                </a:cubicBezTo>
                <a:cubicBezTo>
                  <a:pt x="9014" y="18896"/>
                  <a:pt x="9038" y="18915"/>
                  <a:pt x="9064" y="18925"/>
                </a:cubicBezTo>
                <a:cubicBezTo>
                  <a:pt x="9090" y="18936"/>
                  <a:pt x="9109" y="18978"/>
                  <a:pt x="9109" y="19017"/>
                </a:cubicBezTo>
                <a:cubicBezTo>
                  <a:pt x="9109" y="19070"/>
                  <a:pt x="9125" y="19088"/>
                  <a:pt x="9171" y="19088"/>
                </a:cubicBezTo>
                <a:cubicBezTo>
                  <a:pt x="9270" y="19088"/>
                  <a:pt x="9318" y="19150"/>
                  <a:pt x="9296" y="19248"/>
                </a:cubicBezTo>
                <a:cubicBezTo>
                  <a:pt x="9286" y="19296"/>
                  <a:pt x="9293" y="19356"/>
                  <a:pt x="9310" y="19380"/>
                </a:cubicBezTo>
                <a:cubicBezTo>
                  <a:pt x="9330" y="19407"/>
                  <a:pt x="9332" y="19446"/>
                  <a:pt x="9314" y="19482"/>
                </a:cubicBezTo>
                <a:cubicBezTo>
                  <a:pt x="9289" y="19529"/>
                  <a:pt x="9262" y="19536"/>
                  <a:pt x="9185" y="19527"/>
                </a:cubicBezTo>
                <a:cubicBezTo>
                  <a:pt x="9107" y="19519"/>
                  <a:pt x="9082" y="19531"/>
                  <a:pt x="9050" y="19583"/>
                </a:cubicBezTo>
                <a:cubicBezTo>
                  <a:pt x="8997" y="19667"/>
                  <a:pt x="8997" y="19664"/>
                  <a:pt x="9099" y="19692"/>
                </a:cubicBezTo>
                <a:lnTo>
                  <a:pt x="9185" y="19718"/>
                </a:lnTo>
                <a:lnTo>
                  <a:pt x="9078" y="19799"/>
                </a:lnTo>
                <a:cubicBezTo>
                  <a:pt x="9001" y="19857"/>
                  <a:pt x="8945" y="19881"/>
                  <a:pt x="8897" y="19873"/>
                </a:cubicBezTo>
                <a:cubicBezTo>
                  <a:pt x="8820" y="19860"/>
                  <a:pt x="8737" y="19900"/>
                  <a:pt x="8703" y="19967"/>
                </a:cubicBezTo>
                <a:cubicBezTo>
                  <a:pt x="8683" y="20006"/>
                  <a:pt x="8674" y="20008"/>
                  <a:pt x="8627" y="19979"/>
                </a:cubicBezTo>
                <a:cubicBezTo>
                  <a:pt x="8568" y="19944"/>
                  <a:pt x="8458" y="19947"/>
                  <a:pt x="8391" y="19987"/>
                </a:cubicBezTo>
                <a:cubicBezTo>
                  <a:pt x="8368" y="20001"/>
                  <a:pt x="8300" y="20015"/>
                  <a:pt x="8242" y="20020"/>
                </a:cubicBezTo>
                <a:cubicBezTo>
                  <a:pt x="8184" y="20025"/>
                  <a:pt x="8121" y="20040"/>
                  <a:pt x="8103" y="20053"/>
                </a:cubicBezTo>
                <a:cubicBezTo>
                  <a:pt x="8060" y="20084"/>
                  <a:pt x="7103" y="20087"/>
                  <a:pt x="7076" y="20056"/>
                </a:cubicBezTo>
                <a:cubicBezTo>
                  <a:pt x="7066" y="20043"/>
                  <a:pt x="7068" y="20004"/>
                  <a:pt x="7080" y="19969"/>
                </a:cubicBezTo>
                <a:cubicBezTo>
                  <a:pt x="7095" y="19924"/>
                  <a:pt x="7089" y="19908"/>
                  <a:pt x="7055" y="19913"/>
                </a:cubicBezTo>
                <a:cubicBezTo>
                  <a:pt x="7018" y="19919"/>
                  <a:pt x="7007" y="19814"/>
                  <a:pt x="7000" y="19332"/>
                </a:cubicBezTo>
                <a:cubicBezTo>
                  <a:pt x="6988" y="18565"/>
                  <a:pt x="6919" y="18629"/>
                  <a:pt x="7756" y="18628"/>
                </a:cubicBezTo>
                <a:close/>
                <a:moveTo>
                  <a:pt x="3732" y="18974"/>
                </a:moveTo>
                <a:cubicBezTo>
                  <a:pt x="3729" y="18982"/>
                  <a:pt x="3726" y="18994"/>
                  <a:pt x="3725" y="19009"/>
                </a:cubicBezTo>
                <a:cubicBezTo>
                  <a:pt x="3731" y="19030"/>
                  <a:pt x="3725" y="19049"/>
                  <a:pt x="3715" y="19068"/>
                </a:cubicBezTo>
                <a:cubicBezTo>
                  <a:pt x="3710" y="19088"/>
                  <a:pt x="3704" y="19106"/>
                  <a:pt x="3694" y="19113"/>
                </a:cubicBezTo>
                <a:cubicBezTo>
                  <a:pt x="3692" y="19115"/>
                  <a:pt x="3675" y="19115"/>
                  <a:pt x="3670" y="19116"/>
                </a:cubicBezTo>
                <a:cubicBezTo>
                  <a:pt x="3650" y="19127"/>
                  <a:pt x="3629" y="19136"/>
                  <a:pt x="3604" y="19136"/>
                </a:cubicBezTo>
                <a:cubicBezTo>
                  <a:pt x="3559" y="19136"/>
                  <a:pt x="3511" y="19148"/>
                  <a:pt x="3500" y="19162"/>
                </a:cubicBezTo>
                <a:cubicBezTo>
                  <a:pt x="3489" y="19175"/>
                  <a:pt x="3467" y="19179"/>
                  <a:pt x="3451" y="19172"/>
                </a:cubicBezTo>
                <a:cubicBezTo>
                  <a:pt x="3436" y="19165"/>
                  <a:pt x="3333" y="19156"/>
                  <a:pt x="3222" y="19151"/>
                </a:cubicBezTo>
                <a:cubicBezTo>
                  <a:pt x="3193" y="19150"/>
                  <a:pt x="3183" y="19152"/>
                  <a:pt x="3160" y="19151"/>
                </a:cubicBezTo>
                <a:cubicBezTo>
                  <a:pt x="3057" y="19160"/>
                  <a:pt x="2995" y="19175"/>
                  <a:pt x="2962" y="19195"/>
                </a:cubicBezTo>
                <a:cubicBezTo>
                  <a:pt x="2954" y="19203"/>
                  <a:pt x="2944" y="19210"/>
                  <a:pt x="2938" y="19217"/>
                </a:cubicBezTo>
                <a:cubicBezTo>
                  <a:pt x="2935" y="19227"/>
                  <a:pt x="2929" y="19236"/>
                  <a:pt x="2935" y="19248"/>
                </a:cubicBezTo>
                <a:cubicBezTo>
                  <a:pt x="2940" y="19259"/>
                  <a:pt x="2933" y="19271"/>
                  <a:pt x="2921" y="19284"/>
                </a:cubicBezTo>
                <a:cubicBezTo>
                  <a:pt x="2901" y="19326"/>
                  <a:pt x="2841" y="19371"/>
                  <a:pt x="2799" y="19360"/>
                </a:cubicBezTo>
                <a:cubicBezTo>
                  <a:pt x="2764" y="19350"/>
                  <a:pt x="2754" y="19355"/>
                  <a:pt x="2768" y="19372"/>
                </a:cubicBezTo>
                <a:cubicBezTo>
                  <a:pt x="2773" y="19378"/>
                  <a:pt x="2772" y="19384"/>
                  <a:pt x="2772" y="19390"/>
                </a:cubicBezTo>
                <a:cubicBezTo>
                  <a:pt x="2772" y="19391"/>
                  <a:pt x="2771" y="19392"/>
                  <a:pt x="2772" y="19393"/>
                </a:cubicBezTo>
                <a:cubicBezTo>
                  <a:pt x="2770" y="19399"/>
                  <a:pt x="2768" y="19406"/>
                  <a:pt x="2761" y="19411"/>
                </a:cubicBezTo>
                <a:cubicBezTo>
                  <a:pt x="2759" y="19412"/>
                  <a:pt x="2760" y="19412"/>
                  <a:pt x="2758" y="19413"/>
                </a:cubicBezTo>
                <a:cubicBezTo>
                  <a:pt x="2757" y="19414"/>
                  <a:pt x="2755" y="19415"/>
                  <a:pt x="2754" y="19416"/>
                </a:cubicBezTo>
                <a:cubicBezTo>
                  <a:pt x="2731" y="19427"/>
                  <a:pt x="2733" y="19449"/>
                  <a:pt x="2765" y="19484"/>
                </a:cubicBezTo>
                <a:cubicBezTo>
                  <a:pt x="2808" y="19532"/>
                  <a:pt x="2805" y="19544"/>
                  <a:pt x="2720" y="19619"/>
                </a:cubicBezTo>
                <a:cubicBezTo>
                  <a:pt x="2668" y="19664"/>
                  <a:pt x="2632" y="19708"/>
                  <a:pt x="2640" y="19718"/>
                </a:cubicBezTo>
                <a:cubicBezTo>
                  <a:pt x="2653" y="19733"/>
                  <a:pt x="2622" y="19757"/>
                  <a:pt x="2588" y="19771"/>
                </a:cubicBezTo>
                <a:cubicBezTo>
                  <a:pt x="2584" y="19773"/>
                  <a:pt x="2581" y="19773"/>
                  <a:pt x="2577" y="19774"/>
                </a:cubicBezTo>
                <a:cubicBezTo>
                  <a:pt x="2559" y="19780"/>
                  <a:pt x="2541" y="19784"/>
                  <a:pt x="2529" y="19779"/>
                </a:cubicBezTo>
                <a:cubicBezTo>
                  <a:pt x="2521" y="19775"/>
                  <a:pt x="2509" y="19776"/>
                  <a:pt x="2498" y="19779"/>
                </a:cubicBezTo>
                <a:cubicBezTo>
                  <a:pt x="2484" y="19784"/>
                  <a:pt x="2470" y="19790"/>
                  <a:pt x="2459" y="19799"/>
                </a:cubicBezTo>
                <a:cubicBezTo>
                  <a:pt x="2436" y="19822"/>
                  <a:pt x="2443" y="19842"/>
                  <a:pt x="2491" y="19873"/>
                </a:cubicBezTo>
                <a:cubicBezTo>
                  <a:pt x="2541" y="19906"/>
                  <a:pt x="2547" y="19924"/>
                  <a:pt x="2522" y="19959"/>
                </a:cubicBezTo>
                <a:cubicBezTo>
                  <a:pt x="2504" y="19984"/>
                  <a:pt x="2497" y="20005"/>
                  <a:pt x="2508" y="20005"/>
                </a:cubicBezTo>
                <a:cubicBezTo>
                  <a:pt x="2519" y="20005"/>
                  <a:pt x="2515" y="20019"/>
                  <a:pt x="2501" y="20035"/>
                </a:cubicBezTo>
                <a:cubicBezTo>
                  <a:pt x="2482" y="20057"/>
                  <a:pt x="2474" y="20081"/>
                  <a:pt x="2466" y="20114"/>
                </a:cubicBezTo>
                <a:cubicBezTo>
                  <a:pt x="2464" y="20136"/>
                  <a:pt x="2462" y="20172"/>
                  <a:pt x="2459" y="20198"/>
                </a:cubicBezTo>
                <a:cubicBezTo>
                  <a:pt x="2457" y="20238"/>
                  <a:pt x="2452" y="20272"/>
                  <a:pt x="2452" y="20343"/>
                </a:cubicBezTo>
                <a:cubicBezTo>
                  <a:pt x="2452" y="20424"/>
                  <a:pt x="2445" y="20495"/>
                  <a:pt x="2435" y="20546"/>
                </a:cubicBezTo>
                <a:cubicBezTo>
                  <a:pt x="2433" y="20578"/>
                  <a:pt x="2431" y="20645"/>
                  <a:pt x="2432" y="20658"/>
                </a:cubicBezTo>
                <a:cubicBezTo>
                  <a:pt x="2436" y="20661"/>
                  <a:pt x="2435" y="20666"/>
                  <a:pt x="2442" y="20668"/>
                </a:cubicBezTo>
                <a:cubicBezTo>
                  <a:pt x="2482" y="20679"/>
                  <a:pt x="2482" y="20692"/>
                  <a:pt x="2439" y="20767"/>
                </a:cubicBezTo>
                <a:cubicBezTo>
                  <a:pt x="2428" y="20786"/>
                  <a:pt x="2420" y="20806"/>
                  <a:pt x="2414" y="20825"/>
                </a:cubicBezTo>
                <a:cubicBezTo>
                  <a:pt x="2413" y="20836"/>
                  <a:pt x="2413" y="20842"/>
                  <a:pt x="2411" y="20853"/>
                </a:cubicBezTo>
                <a:cubicBezTo>
                  <a:pt x="2409" y="20863"/>
                  <a:pt x="2412" y="20870"/>
                  <a:pt x="2411" y="20879"/>
                </a:cubicBezTo>
                <a:cubicBezTo>
                  <a:pt x="2412" y="20884"/>
                  <a:pt x="2409" y="20893"/>
                  <a:pt x="2411" y="20896"/>
                </a:cubicBezTo>
                <a:cubicBezTo>
                  <a:pt x="2424" y="20918"/>
                  <a:pt x="2432" y="20951"/>
                  <a:pt x="2428" y="20970"/>
                </a:cubicBezTo>
                <a:cubicBezTo>
                  <a:pt x="2437" y="20977"/>
                  <a:pt x="2448" y="20978"/>
                  <a:pt x="2463" y="20978"/>
                </a:cubicBezTo>
                <a:cubicBezTo>
                  <a:pt x="2467" y="20975"/>
                  <a:pt x="2465" y="20976"/>
                  <a:pt x="2470" y="20973"/>
                </a:cubicBezTo>
                <a:cubicBezTo>
                  <a:pt x="2499" y="20955"/>
                  <a:pt x="2525" y="20950"/>
                  <a:pt x="2525" y="20960"/>
                </a:cubicBezTo>
                <a:cubicBezTo>
                  <a:pt x="2525" y="20962"/>
                  <a:pt x="2527" y="20962"/>
                  <a:pt x="2529" y="20962"/>
                </a:cubicBezTo>
                <a:cubicBezTo>
                  <a:pt x="2530" y="20962"/>
                  <a:pt x="2531" y="20961"/>
                  <a:pt x="2532" y="20960"/>
                </a:cubicBezTo>
                <a:cubicBezTo>
                  <a:pt x="2545" y="20955"/>
                  <a:pt x="2556" y="20955"/>
                  <a:pt x="2567" y="20952"/>
                </a:cubicBezTo>
                <a:cubicBezTo>
                  <a:pt x="2569" y="20951"/>
                  <a:pt x="2568" y="20951"/>
                  <a:pt x="2570" y="20950"/>
                </a:cubicBezTo>
                <a:cubicBezTo>
                  <a:pt x="2601" y="20931"/>
                  <a:pt x="2623" y="20936"/>
                  <a:pt x="2643" y="20957"/>
                </a:cubicBezTo>
                <a:cubicBezTo>
                  <a:pt x="2645" y="20961"/>
                  <a:pt x="2646" y="20963"/>
                  <a:pt x="2647" y="20968"/>
                </a:cubicBezTo>
                <a:cubicBezTo>
                  <a:pt x="2660" y="20985"/>
                  <a:pt x="2672" y="21003"/>
                  <a:pt x="2688" y="21044"/>
                </a:cubicBezTo>
                <a:cubicBezTo>
                  <a:pt x="2696" y="21063"/>
                  <a:pt x="2699" y="21079"/>
                  <a:pt x="2699" y="21095"/>
                </a:cubicBezTo>
                <a:cubicBezTo>
                  <a:pt x="2704" y="21106"/>
                  <a:pt x="2702" y="21118"/>
                  <a:pt x="2688" y="21130"/>
                </a:cubicBezTo>
                <a:cubicBezTo>
                  <a:pt x="2680" y="21137"/>
                  <a:pt x="2681" y="21143"/>
                  <a:pt x="2681" y="21150"/>
                </a:cubicBezTo>
                <a:cubicBezTo>
                  <a:pt x="2682" y="21154"/>
                  <a:pt x="2679" y="21157"/>
                  <a:pt x="2681" y="21161"/>
                </a:cubicBezTo>
                <a:cubicBezTo>
                  <a:pt x="2703" y="21188"/>
                  <a:pt x="2781" y="21220"/>
                  <a:pt x="2817" y="21204"/>
                </a:cubicBezTo>
                <a:cubicBezTo>
                  <a:pt x="2832" y="21197"/>
                  <a:pt x="2880" y="21218"/>
                  <a:pt x="2921" y="21249"/>
                </a:cubicBezTo>
                <a:cubicBezTo>
                  <a:pt x="2940" y="21264"/>
                  <a:pt x="2955" y="21277"/>
                  <a:pt x="2962" y="21290"/>
                </a:cubicBezTo>
                <a:cubicBezTo>
                  <a:pt x="2962" y="21290"/>
                  <a:pt x="2962" y="21292"/>
                  <a:pt x="2962" y="21293"/>
                </a:cubicBezTo>
                <a:cubicBezTo>
                  <a:pt x="2963" y="21294"/>
                  <a:pt x="2962" y="21296"/>
                  <a:pt x="2962" y="21298"/>
                </a:cubicBezTo>
                <a:cubicBezTo>
                  <a:pt x="2967" y="21308"/>
                  <a:pt x="2966" y="21316"/>
                  <a:pt x="2955" y="21321"/>
                </a:cubicBezTo>
                <a:cubicBezTo>
                  <a:pt x="2936" y="21329"/>
                  <a:pt x="2921" y="21354"/>
                  <a:pt x="2921" y="21374"/>
                </a:cubicBezTo>
                <a:cubicBezTo>
                  <a:pt x="2921" y="21392"/>
                  <a:pt x="2942" y="21400"/>
                  <a:pt x="2973" y="21402"/>
                </a:cubicBezTo>
                <a:cubicBezTo>
                  <a:pt x="2992" y="21402"/>
                  <a:pt x="3009" y="21403"/>
                  <a:pt x="3046" y="21399"/>
                </a:cubicBezTo>
                <a:cubicBezTo>
                  <a:pt x="3137" y="21389"/>
                  <a:pt x="3192" y="21397"/>
                  <a:pt x="3250" y="21430"/>
                </a:cubicBezTo>
                <a:cubicBezTo>
                  <a:pt x="3323" y="21470"/>
                  <a:pt x="3323" y="21546"/>
                  <a:pt x="3250" y="21514"/>
                </a:cubicBezTo>
                <a:cubicBezTo>
                  <a:pt x="3233" y="21506"/>
                  <a:pt x="3219" y="21505"/>
                  <a:pt x="3219" y="21511"/>
                </a:cubicBezTo>
                <a:cubicBezTo>
                  <a:pt x="3219" y="21517"/>
                  <a:pt x="3209" y="21541"/>
                  <a:pt x="3198" y="21562"/>
                </a:cubicBezTo>
                <a:cubicBezTo>
                  <a:pt x="3180" y="21596"/>
                  <a:pt x="3269" y="21600"/>
                  <a:pt x="4038" y="21600"/>
                </a:cubicBezTo>
                <a:cubicBezTo>
                  <a:pt x="4264" y="21600"/>
                  <a:pt x="4438" y="21600"/>
                  <a:pt x="4568" y="21597"/>
                </a:cubicBezTo>
                <a:cubicBezTo>
                  <a:pt x="4763" y="21594"/>
                  <a:pt x="4862" y="21586"/>
                  <a:pt x="4915" y="21570"/>
                </a:cubicBezTo>
                <a:cubicBezTo>
                  <a:pt x="4933" y="21564"/>
                  <a:pt x="4945" y="21557"/>
                  <a:pt x="4953" y="21549"/>
                </a:cubicBezTo>
                <a:cubicBezTo>
                  <a:pt x="4962" y="21541"/>
                  <a:pt x="4968" y="21534"/>
                  <a:pt x="4971" y="21524"/>
                </a:cubicBezTo>
                <a:cubicBezTo>
                  <a:pt x="4973" y="21512"/>
                  <a:pt x="4974" y="21500"/>
                  <a:pt x="4974" y="21486"/>
                </a:cubicBezTo>
                <a:cubicBezTo>
                  <a:pt x="4974" y="21467"/>
                  <a:pt x="4981" y="21454"/>
                  <a:pt x="4992" y="21443"/>
                </a:cubicBezTo>
                <a:cubicBezTo>
                  <a:pt x="5001" y="21431"/>
                  <a:pt x="5013" y="21422"/>
                  <a:pt x="5026" y="21417"/>
                </a:cubicBezTo>
                <a:cubicBezTo>
                  <a:pt x="5028" y="21416"/>
                  <a:pt x="5028" y="21415"/>
                  <a:pt x="5030" y="21415"/>
                </a:cubicBezTo>
                <a:cubicBezTo>
                  <a:pt x="5062" y="21406"/>
                  <a:pt x="5125" y="21378"/>
                  <a:pt x="5168" y="21354"/>
                </a:cubicBezTo>
                <a:cubicBezTo>
                  <a:pt x="5242" y="21312"/>
                  <a:pt x="5253" y="21313"/>
                  <a:pt x="5328" y="21349"/>
                </a:cubicBezTo>
                <a:cubicBezTo>
                  <a:pt x="5358" y="21363"/>
                  <a:pt x="5373" y="21366"/>
                  <a:pt x="5384" y="21369"/>
                </a:cubicBezTo>
                <a:cubicBezTo>
                  <a:pt x="5387" y="21363"/>
                  <a:pt x="5387" y="21355"/>
                  <a:pt x="5387" y="21346"/>
                </a:cubicBezTo>
                <a:cubicBezTo>
                  <a:pt x="5387" y="21344"/>
                  <a:pt x="5390" y="21340"/>
                  <a:pt x="5390" y="21338"/>
                </a:cubicBezTo>
                <a:cubicBezTo>
                  <a:pt x="5382" y="21313"/>
                  <a:pt x="5396" y="21266"/>
                  <a:pt x="5422" y="21229"/>
                </a:cubicBezTo>
                <a:cubicBezTo>
                  <a:pt x="5449" y="21191"/>
                  <a:pt x="5459" y="21149"/>
                  <a:pt x="5449" y="21138"/>
                </a:cubicBezTo>
                <a:cubicBezTo>
                  <a:pt x="5440" y="21126"/>
                  <a:pt x="5450" y="21095"/>
                  <a:pt x="5470" y="21067"/>
                </a:cubicBezTo>
                <a:cubicBezTo>
                  <a:pt x="5477" y="21057"/>
                  <a:pt x="5481" y="21049"/>
                  <a:pt x="5484" y="21041"/>
                </a:cubicBezTo>
                <a:cubicBezTo>
                  <a:pt x="5473" y="21004"/>
                  <a:pt x="5453" y="20973"/>
                  <a:pt x="5418" y="20947"/>
                </a:cubicBezTo>
                <a:cubicBezTo>
                  <a:pt x="5401" y="20934"/>
                  <a:pt x="5378" y="20924"/>
                  <a:pt x="5356" y="20914"/>
                </a:cubicBezTo>
                <a:cubicBezTo>
                  <a:pt x="5352" y="20913"/>
                  <a:pt x="5349" y="20911"/>
                  <a:pt x="5345" y="20909"/>
                </a:cubicBezTo>
                <a:cubicBezTo>
                  <a:pt x="5328" y="20903"/>
                  <a:pt x="5309" y="20898"/>
                  <a:pt x="5290" y="20894"/>
                </a:cubicBezTo>
                <a:cubicBezTo>
                  <a:pt x="5256" y="20886"/>
                  <a:pt x="5221" y="20883"/>
                  <a:pt x="5189" y="20884"/>
                </a:cubicBezTo>
                <a:cubicBezTo>
                  <a:pt x="5187" y="20884"/>
                  <a:pt x="5185" y="20881"/>
                  <a:pt x="5182" y="20881"/>
                </a:cubicBezTo>
                <a:cubicBezTo>
                  <a:pt x="5169" y="20881"/>
                  <a:pt x="5169" y="20883"/>
                  <a:pt x="5158" y="20884"/>
                </a:cubicBezTo>
                <a:cubicBezTo>
                  <a:pt x="5091" y="20892"/>
                  <a:pt x="5044" y="20919"/>
                  <a:pt x="5061" y="20968"/>
                </a:cubicBezTo>
                <a:cubicBezTo>
                  <a:pt x="5079" y="21019"/>
                  <a:pt x="5032" y="21050"/>
                  <a:pt x="4915" y="21064"/>
                </a:cubicBezTo>
                <a:cubicBezTo>
                  <a:pt x="4897" y="21066"/>
                  <a:pt x="4875" y="21068"/>
                  <a:pt x="4853" y="21069"/>
                </a:cubicBezTo>
                <a:cubicBezTo>
                  <a:pt x="4824" y="21071"/>
                  <a:pt x="4799" y="21073"/>
                  <a:pt x="4763" y="21074"/>
                </a:cubicBezTo>
                <a:cubicBezTo>
                  <a:pt x="4651" y="21077"/>
                  <a:pt x="4592" y="21080"/>
                  <a:pt x="4561" y="21089"/>
                </a:cubicBezTo>
                <a:cubicBezTo>
                  <a:pt x="4545" y="21094"/>
                  <a:pt x="4539" y="21102"/>
                  <a:pt x="4534" y="21112"/>
                </a:cubicBezTo>
                <a:cubicBezTo>
                  <a:pt x="4541" y="21117"/>
                  <a:pt x="4547" y="21122"/>
                  <a:pt x="4565" y="21128"/>
                </a:cubicBezTo>
                <a:cubicBezTo>
                  <a:pt x="4621" y="21143"/>
                  <a:pt x="4566" y="21191"/>
                  <a:pt x="4489" y="21227"/>
                </a:cubicBezTo>
                <a:cubicBezTo>
                  <a:pt x="4486" y="21231"/>
                  <a:pt x="4485" y="21240"/>
                  <a:pt x="4482" y="21242"/>
                </a:cubicBezTo>
                <a:cubicBezTo>
                  <a:pt x="4467" y="21252"/>
                  <a:pt x="4413" y="21260"/>
                  <a:pt x="4346" y="21265"/>
                </a:cubicBezTo>
                <a:cubicBezTo>
                  <a:pt x="4344" y="21265"/>
                  <a:pt x="4342" y="21267"/>
                  <a:pt x="4339" y="21267"/>
                </a:cubicBezTo>
                <a:cubicBezTo>
                  <a:pt x="4279" y="21268"/>
                  <a:pt x="4210" y="21279"/>
                  <a:pt x="4187" y="21293"/>
                </a:cubicBezTo>
                <a:cubicBezTo>
                  <a:pt x="4159" y="21309"/>
                  <a:pt x="4130" y="21308"/>
                  <a:pt x="4100" y="21290"/>
                </a:cubicBezTo>
                <a:cubicBezTo>
                  <a:pt x="4076" y="21275"/>
                  <a:pt x="4049" y="21269"/>
                  <a:pt x="4038" y="21277"/>
                </a:cubicBezTo>
                <a:cubicBezTo>
                  <a:pt x="4018" y="21292"/>
                  <a:pt x="3920" y="21262"/>
                  <a:pt x="3836" y="21224"/>
                </a:cubicBezTo>
                <a:cubicBezTo>
                  <a:pt x="3796" y="21206"/>
                  <a:pt x="3759" y="21187"/>
                  <a:pt x="3736" y="21168"/>
                </a:cubicBezTo>
                <a:cubicBezTo>
                  <a:pt x="3727" y="21161"/>
                  <a:pt x="3721" y="21153"/>
                  <a:pt x="3715" y="21145"/>
                </a:cubicBezTo>
                <a:cubicBezTo>
                  <a:pt x="3711" y="21141"/>
                  <a:pt x="3707" y="21137"/>
                  <a:pt x="3705" y="21133"/>
                </a:cubicBezTo>
                <a:cubicBezTo>
                  <a:pt x="3699" y="21123"/>
                  <a:pt x="3698" y="21115"/>
                  <a:pt x="3698" y="21107"/>
                </a:cubicBezTo>
                <a:cubicBezTo>
                  <a:pt x="3698" y="21105"/>
                  <a:pt x="3697" y="21102"/>
                  <a:pt x="3698" y="21100"/>
                </a:cubicBezTo>
                <a:cubicBezTo>
                  <a:pt x="3699" y="21097"/>
                  <a:pt x="3697" y="21097"/>
                  <a:pt x="3698" y="21095"/>
                </a:cubicBezTo>
                <a:cubicBezTo>
                  <a:pt x="3701" y="21081"/>
                  <a:pt x="3696" y="21071"/>
                  <a:pt x="3684" y="21069"/>
                </a:cubicBezTo>
                <a:cubicBezTo>
                  <a:pt x="3666" y="21070"/>
                  <a:pt x="3644" y="21079"/>
                  <a:pt x="3635" y="21089"/>
                </a:cubicBezTo>
                <a:cubicBezTo>
                  <a:pt x="3630" y="21096"/>
                  <a:pt x="3621" y="21100"/>
                  <a:pt x="3608" y="21102"/>
                </a:cubicBezTo>
                <a:cubicBezTo>
                  <a:pt x="3567" y="21110"/>
                  <a:pt x="3495" y="21100"/>
                  <a:pt x="3431" y="21074"/>
                </a:cubicBezTo>
                <a:cubicBezTo>
                  <a:pt x="3405" y="21064"/>
                  <a:pt x="3392" y="21052"/>
                  <a:pt x="3382" y="21036"/>
                </a:cubicBezTo>
                <a:cubicBezTo>
                  <a:pt x="3378" y="21029"/>
                  <a:pt x="3380" y="21017"/>
                  <a:pt x="3379" y="21008"/>
                </a:cubicBezTo>
                <a:cubicBezTo>
                  <a:pt x="3376" y="20997"/>
                  <a:pt x="3370" y="20988"/>
                  <a:pt x="3372" y="20973"/>
                </a:cubicBezTo>
                <a:cubicBezTo>
                  <a:pt x="3373" y="20961"/>
                  <a:pt x="3371" y="20955"/>
                  <a:pt x="3372" y="20947"/>
                </a:cubicBezTo>
                <a:cubicBezTo>
                  <a:pt x="3372" y="20939"/>
                  <a:pt x="3371" y="20938"/>
                  <a:pt x="3372" y="20932"/>
                </a:cubicBezTo>
                <a:cubicBezTo>
                  <a:pt x="3368" y="20906"/>
                  <a:pt x="3343" y="20903"/>
                  <a:pt x="3275" y="20909"/>
                </a:cubicBezTo>
                <a:cubicBezTo>
                  <a:pt x="3260" y="20911"/>
                  <a:pt x="3246" y="20912"/>
                  <a:pt x="3233" y="20909"/>
                </a:cubicBezTo>
                <a:cubicBezTo>
                  <a:pt x="3117" y="20907"/>
                  <a:pt x="3038" y="20844"/>
                  <a:pt x="3087" y="20777"/>
                </a:cubicBezTo>
                <a:cubicBezTo>
                  <a:pt x="3090" y="20773"/>
                  <a:pt x="3092" y="20770"/>
                  <a:pt x="3094" y="20767"/>
                </a:cubicBezTo>
                <a:cubicBezTo>
                  <a:pt x="3089" y="20747"/>
                  <a:pt x="3085" y="20723"/>
                  <a:pt x="3077" y="20714"/>
                </a:cubicBezTo>
                <a:cubicBezTo>
                  <a:pt x="3075" y="20711"/>
                  <a:pt x="3078" y="20708"/>
                  <a:pt x="3077" y="20706"/>
                </a:cubicBezTo>
                <a:cubicBezTo>
                  <a:pt x="3074" y="20701"/>
                  <a:pt x="3069" y="20696"/>
                  <a:pt x="3070" y="20691"/>
                </a:cubicBezTo>
                <a:cubicBezTo>
                  <a:pt x="3070" y="20688"/>
                  <a:pt x="3072" y="20686"/>
                  <a:pt x="3073" y="20683"/>
                </a:cubicBezTo>
                <a:cubicBezTo>
                  <a:pt x="3075" y="20680"/>
                  <a:pt x="3073" y="20676"/>
                  <a:pt x="3077" y="20673"/>
                </a:cubicBezTo>
                <a:cubicBezTo>
                  <a:pt x="3092" y="20657"/>
                  <a:pt x="3105" y="20620"/>
                  <a:pt x="3101" y="20587"/>
                </a:cubicBezTo>
                <a:cubicBezTo>
                  <a:pt x="3100" y="20579"/>
                  <a:pt x="3098" y="20573"/>
                  <a:pt x="3098" y="20566"/>
                </a:cubicBezTo>
                <a:cubicBezTo>
                  <a:pt x="3094" y="20546"/>
                  <a:pt x="3098" y="20528"/>
                  <a:pt x="3111" y="20515"/>
                </a:cubicBezTo>
                <a:cubicBezTo>
                  <a:pt x="3120" y="20507"/>
                  <a:pt x="3135" y="20501"/>
                  <a:pt x="3157" y="20495"/>
                </a:cubicBezTo>
                <a:cubicBezTo>
                  <a:pt x="3177" y="20490"/>
                  <a:pt x="3203" y="20483"/>
                  <a:pt x="3240" y="20480"/>
                </a:cubicBezTo>
                <a:cubicBezTo>
                  <a:pt x="3393" y="20464"/>
                  <a:pt x="3704" y="20465"/>
                  <a:pt x="4343" y="20465"/>
                </a:cubicBezTo>
                <a:cubicBezTo>
                  <a:pt x="5292" y="20465"/>
                  <a:pt x="5530" y="20465"/>
                  <a:pt x="5578" y="20515"/>
                </a:cubicBezTo>
                <a:cubicBezTo>
                  <a:pt x="5586" y="20524"/>
                  <a:pt x="5588" y="20534"/>
                  <a:pt x="5588" y="20546"/>
                </a:cubicBezTo>
                <a:cubicBezTo>
                  <a:pt x="5588" y="20558"/>
                  <a:pt x="5585" y="20569"/>
                  <a:pt x="5581" y="20584"/>
                </a:cubicBezTo>
                <a:lnTo>
                  <a:pt x="5567" y="20645"/>
                </a:lnTo>
                <a:lnTo>
                  <a:pt x="5668" y="20574"/>
                </a:lnTo>
                <a:cubicBezTo>
                  <a:pt x="5737" y="20525"/>
                  <a:pt x="5761" y="20504"/>
                  <a:pt x="5755" y="20495"/>
                </a:cubicBezTo>
                <a:cubicBezTo>
                  <a:pt x="5748" y="20492"/>
                  <a:pt x="5725" y="20491"/>
                  <a:pt x="5696" y="20493"/>
                </a:cubicBezTo>
                <a:cubicBezTo>
                  <a:pt x="5691" y="20493"/>
                  <a:pt x="5690" y="20494"/>
                  <a:pt x="5685" y="20495"/>
                </a:cubicBezTo>
                <a:cubicBezTo>
                  <a:pt x="5674" y="20497"/>
                  <a:pt x="5662" y="20495"/>
                  <a:pt x="5651" y="20495"/>
                </a:cubicBezTo>
                <a:cubicBezTo>
                  <a:pt x="5640" y="20496"/>
                  <a:pt x="5630" y="20494"/>
                  <a:pt x="5623" y="20493"/>
                </a:cubicBezTo>
                <a:cubicBezTo>
                  <a:pt x="5599" y="20489"/>
                  <a:pt x="5578" y="20484"/>
                  <a:pt x="5567" y="20475"/>
                </a:cubicBezTo>
                <a:cubicBezTo>
                  <a:pt x="5531" y="20443"/>
                  <a:pt x="5540" y="20216"/>
                  <a:pt x="5578" y="20185"/>
                </a:cubicBezTo>
                <a:cubicBezTo>
                  <a:pt x="5578" y="20185"/>
                  <a:pt x="5577" y="20183"/>
                  <a:pt x="5578" y="20183"/>
                </a:cubicBezTo>
                <a:cubicBezTo>
                  <a:pt x="5587" y="20172"/>
                  <a:pt x="5575" y="20145"/>
                  <a:pt x="5550" y="20117"/>
                </a:cubicBezTo>
                <a:cubicBezTo>
                  <a:pt x="5524" y="20088"/>
                  <a:pt x="5498" y="20010"/>
                  <a:pt x="5491" y="19944"/>
                </a:cubicBezTo>
                <a:cubicBezTo>
                  <a:pt x="5484" y="19878"/>
                  <a:pt x="5454" y="19786"/>
                  <a:pt x="5425" y="19738"/>
                </a:cubicBezTo>
                <a:cubicBezTo>
                  <a:pt x="5385" y="19670"/>
                  <a:pt x="5384" y="19644"/>
                  <a:pt x="5415" y="19619"/>
                </a:cubicBezTo>
                <a:cubicBezTo>
                  <a:pt x="5448" y="19592"/>
                  <a:pt x="5443" y="19591"/>
                  <a:pt x="5397" y="19616"/>
                </a:cubicBezTo>
                <a:cubicBezTo>
                  <a:pt x="5338" y="19649"/>
                  <a:pt x="5283" y="19616"/>
                  <a:pt x="5321" y="19571"/>
                </a:cubicBezTo>
                <a:cubicBezTo>
                  <a:pt x="5333" y="19557"/>
                  <a:pt x="5323" y="19549"/>
                  <a:pt x="5300" y="19553"/>
                </a:cubicBezTo>
                <a:cubicBezTo>
                  <a:pt x="5277" y="19556"/>
                  <a:pt x="5248" y="19524"/>
                  <a:pt x="5234" y="19479"/>
                </a:cubicBezTo>
                <a:cubicBezTo>
                  <a:pt x="5218" y="19426"/>
                  <a:pt x="5177" y="19381"/>
                  <a:pt x="5130" y="19357"/>
                </a:cubicBezTo>
                <a:cubicBezTo>
                  <a:pt x="5091" y="19345"/>
                  <a:pt x="5052" y="19336"/>
                  <a:pt x="5040" y="19342"/>
                </a:cubicBezTo>
                <a:cubicBezTo>
                  <a:pt x="5025" y="19349"/>
                  <a:pt x="5003" y="19336"/>
                  <a:pt x="4981" y="19319"/>
                </a:cubicBezTo>
                <a:cubicBezTo>
                  <a:pt x="4979" y="19317"/>
                  <a:pt x="4973" y="19319"/>
                  <a:pt x="4971" y="19317"/>
                </a:cubicBezTo>
                <a:cubicBezTo>
                  <a:pt x="4956" y="19304"/>
                  <a:pt x="4952" y="19295"/>
                  <a:pt x="4953" y="19289"/>
                </a:cubicBezTo>
                <a:cubicBezTo>
                  <a:pt x="4949" y="19282"/>
                  <a:pt x="4942" y="19275"/>
                  <a:pt x="4940" y="19268"/>
                </a:cubicBezTo>
                <a:cubicBezTo>
                  <a:pt x="4931" y="19243"/>
                  <a:pt x="4928" y="19240"/>
                  <a:pt x="4922" y="19225"/>
                </a:cubicBezTo>
                <a:cubicBezTo>
                  <a:pt x="4903" y="19206"/>
                  <a:pt x="4893" y="19189"/>
                  <a:pt x="4898" y="19177"/>
                </a:cubicBezTo>
                <a:cubicBezTo>
                  <a:pt x="4895" y="19174"/>
                  <a:pt x="4894" y="19175"/>
                  <a:pt x="4891" y="19174"/>
                </a:cubicBezTo>
                <a:cubicBezTo>
                  <a:pt x="4891" y="19171"/>
                  <a:pt x="4882" y="19175"/>
                  <a:pt x="4849" y="19195"/>
                </a:cubicBezTo>
                <a:cubicBezTo>
                  <a:pt x="4783" y="19236"/>
                  <a:pt x="4774" y="19235"/>
                  <a:pt x="4756" y="19200"/>
                </a:cubicBezTo>
                <a:cubicBezTo>
                  <a:pt x="4744" y="19178"/>
                  <a:pt x="4722" y="19165"/>
                  <a:pt x="4707" y="19172"/>
                </a:cubicBezTo>
                <a:cubicBezTo>
                  <a:pt x="4704" y="19176"/>
                  <a:pt x="4699" y="19177"/>
                  <a:pt x="4690" y="19174"/>
                </a:cubicBezTo>
                <a:cubicBezTo>
                  <a:pt x="4679" y="19173"/>
                  <a:pt x="4665" y="19170"/>
                  <a:pt x="4659" y="19162"/>
                </a:cubicBezTo>
                <a:cubicBezTo>
                  <a:pt x="4647" y="19155"/>
                  <a:pt x="4637" y="19151"/>
                  <a:pt x="4627" y="19149"/>
                </a:cubicBezTo>
                <a:cubicBezTo>
                  <a:pt x="4615" y="19147"/>
                  <a:pt x="4605" y="19147"/>
                  <a:pt x="4600" y="19151"/>
                </a:cubicBezTo>
                <a:cubicBezTo>
                  <a:pt x="4598" y="19152"/>
                  <a:pt x="4594" y="19151"/>
                  <a:pt x="4593" y="19151"/>
                </a:cubicBezTo>
                <a:cubicBezTo>
                  <a:pt x="4583" y="19155"/>
                  <a:pt x="4567" y="19155"/>
                  <a:pt x="4548" y="19151"/>
                </a:cubicBezTo>
                <a:cubicBezTo>
                  <a:pt x="4544" y="19151"/>
                  <a:pt x="4541" y="19152"/>
                  <a:pt x="4537" y="19151"/>
                </a:cubicBezTo>
                <a:cubicBezTo>
                  <a:pt x="4531" y="19150"/>
                  <a:pt x="4525" y="19148"/>
                  <a:pt x="4520" y="19146"/>
                </a:cubicBezTo>
                <a:cubicBezTo>
                  <a:pt x="4490" y="19137"/>
                  <a:pt x="4456" y="19127"/>
                  <a:pt x="4440" y="19124"/>
                </a:cubicBezTo>
                <a:cubicBezTo>
                  <a:pt x="4437" y="19131"/>
                  <a:pt x="4423" y="19130"/>
                  <a:pt x="4402" y="19118"/>
                </a:cubicBezTo>
                <a:cubicBezTo>
                  <a:pt x="4395" y="19115"/>
                  <a:pt x="4372" y="19113"/>
                  <a:pt x="4353" y="19111"/>
                </a:cubicBezTo>
                <a:cubicBezTo>
                  <a:pt x="4319" y="19108"/>
                  <a:pt x="4263" y="19105"/>
                  <a:pt x="4163" y="19103"/>
                </a:cubicBezTo>
                <a:cubicBezTo>
                  <a:pt x="4051" y="19107"/>
                  <a:pt x="3966" y="19097"/>
                  <a:pt x="3913" y="19083"/>
                </a:cubicBezTo>
                <a:cubicBezTo>
                  <a:pt x="3910" y="19083"/>
                  <a:pt x="3911" y="19083"/>
                  <a:pt x="3909" y="19083"/>
                </a:cubicBezTo>
                <a:cubicBezTo>
                  <a:pt x="3893" y="19078"/>
                  <a:pt x="3880" y="19071"/>
                  <a:pt x="3871" y="19065"/>
                </a:cubicBezTo>
                <a:cubicBezTo>
                  <a:pt x="3867" y="19062"/>
                  <a:pt x="3865" y="19061"/>
                  <a:pt x="3864" y="19057"/>
                </a:cubicBezTo>
                <a:cubicBezTo>
                  <a:pt x="3861" y="19052"/>
                  <a:pt x="3855" y="19046"/>
                  <a:pt x="3857" y="19040"/>
                </a:cubicBezTo>
                <a:cubicBezTo>
                  <a:pt x="3862" y="19028"/>
                  <a:pt x="3854" y="19022"/>
                  <a:pt x="3843" y="19024"/>
                </a:cubicBezTo>
                <a:cubicBezTo>
                  <a:pt x="3833" y="19026"/>
                  <a:pt x="3797" y="19011"/>
                  <a:pt x="3764" y="18991"/>
                </a:cubicBezTo>
                <a:cubicBezTo>
                  <a:pt x="3745" y="18980"/>
                  <a:pt x="3740" y="18977"/>
                  <a:pt x="3732" y="18974"/>
                </a:cubicBezTo>
                <a:close/>
                <a:moveTo>
                  <a:pt x="5748" y="20178"/>
                </a:moveTo>
                <a:cubicBezTo>
                  <a:pt x="5739" y="20171"/>
                  <a:pt x="5706" y="20184"/>
                  <a:pt x="5675" y="20208"/>
                </a:cubicBezTo>
                <a:cubicBezTo>
                  <a:pt x="5620" y="20250"/>
                  <a:pt x="5623" y="20251"/>
                  <a:pt x="5692" y="20221"/>
                </a:cubicBezTo>
                <a:cubicBezTo>
                  <a:pt x="5732" y="20203"/>
                  <a:pt x="5756" y="20184"/>
                  <a:pt x="5748" y="20178"/>
                </a:cubicBezTo>
                <a:close/>
              </a:path>
            </a:pathLst>
          </a:cu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OEBS: The Book Folder"/>
          <p:cNvSpPr txBox="1"/>
          <p:nvPr>
            <p:ph type="title"/>
          </p:nvPr>
        </p:nvSpPr>
        <p:spPr>
          <a:prstGeom prst="rect">
            <a:avLst/>
          </a:prstGeom>
        </p:spPr>
        <p:txBody>
          <a:bodyPr/>
          <a:lstStyle>
            <a:lvl1pPr>
              <a:defRPr>
                <a:solidFill>
                  <a:srgbClr val="38571A"/>
                </a:solidFill>
              </a:defRPr>
            </a:lvl1pPr>
          </a:lstStyle>
          <a:p>
            <a:pPr/>
            <a:r>
              <a:t>OEBS: The Book Folder</a:t>
            </a:r>
          </a:p>
        </p:txBody>
      </p:sp>
      <p:pic>
        <p:nvPicPr>
          <p:cNvPr id="232" name="Screen Shot 2020-11-10 at 4.32.38 PM.png" descr="Screen Shot 2020-11-10 at 4.32.38 PM.png"/>
          <p:cNvPicPr>
            <a:picLocks noChangeAspect="1"/>
          </p:cNvPicPr>
          <p:nvPr/>
        </p:nvPicPr>
        <p:blipFill>
          <a:blip r:embed="rId2">
            <a:extLst/>
          </a:blip>
          <a:stretch>
            <a:fillRect/>
          </a:stretch>
        </p:blipFill>
        <p:spPr>
          <a:xfrm>
            <a:off x="2371463" y="2506261"/>
            <a:ext cx="8261874" cy="665910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content.opf"/>
          <p:cNvSpPr txBox="1"/>
          <p:nvPr>
            <p:ph type="title"/>
          </p:nvPr>
        </p:nvSpPr>
        <p:spPr>
          <a:prstGeom prst="rect">
            <a:avLst/>
          </a:prstGeom>
        </p:spPr>
        <p:txBody>
          <a:bodyPr/>
          <a:lstStyle>
            <a:lvl1pPr>
              <a:defRPr>
                <a:solidFill>
                  <a:srgbClr val="38571A"/>
                </a:solidFill>
              </a:defRPr>
            </a:lvl1pPr>
          </a:lstStyle>
          <a:p>
            <a:pPr/>
            <a:r>
              <a:t>content.opf</a:t>
            </a:r>
          </a:p>
        </p:txBody>
      </p:sp>
      <p:pic>
        <p:nvPicPr>
          <p:cNvPr id="235" name="Screen Shot 2020-11-10 at 4.34.51 PM.png" descr="Screen Shot 2020-11-10 at 4.34.51 PM.png"/>
          <p:cNvPicPr>
            <a:picLocks noChangeAspect="1"/>
          </p:cNvPicPr>
          <p:nvPr/>
        </p:nvPicPr>
        <p:blipFill>
          <a:blip r:embed="rId2">
            <a:extLst/>
          </a:blip>
          <a:stretch>
            <a:fillRect/>
          </a:stretch>
        </p:blipFill>
        <p:spPr>
          <a:xfrm>
            <a:off x="235177" y="2451940"/>
            <a:ext cx="12534446" cy="620972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Manifest"/>
          <p:cNvSpPr txBox="1"/>
          <p:nvPr>
            <p:ph type="title"/>
          </p:nvPr>
        </p:nvSpPr>
        <p:spPr>
          <a:prstGeom prst="rect">
            <a:avLst/>
          </a:prstGeom>
        </p:spPr>
        <p:txBody>
          <a:bodyPr/>
          <a:lstStyle>
            <a:lvl1pPr>
              <a:defRPr>
                <a:solidFill>
                  <a:srgbClr val="38571A"/>
                </a:solidFill>
              </a:defRPr>
            </a:lvl1pPr>
          </a:lstStyle>
          <a:p>
            <a:pPr/>
            <a:r>
              <a:t>Manifest</a:t>
            </a:r>
          </a:p>
        </p:txBody>
      </p:sp>
      <p:pic>
        <p:nvPicPr>
          <p:cNvPr id="238" name="Screen Shot 2020-11-11 at 10.37.25 AM.png" descr="Screen Shot 2020-11-11 at 10.37.25 AM.png"/>
          <p:cNvPicPr>
            <a:picLocks noChangeAspect="1"/>
          </p:cNvPicPr>
          <p:nvPr/>
        </p:nvPicPr>
        <p:blipFill>
          <a:blip r:embed="rId3">
            <a:extLst/>
          </a:blip>
          <a:stretch>
            <a:fillRect/>
          </a:stretch>
        </p:blipFill>
        <p:spPr>
          <a:xfrm>
            <a:off x="0" y="2818636"/>
            <a:ext cx="13004801" cy="610631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Spine"/>
          <p:cNvSpPr txBox="1"/>
          <p:nvPr>
            <p:ph type="title"/>
          </p:nvPr>
        </p:nvSpPr>
        <p:spPr>
          <a:prstGeom prst="rect">
            <a:avLst/>
          </a:prstGeom>
        </p:spPr>
        <p:txBody>
          <a:bodyPr/>
          <a:lstStyle>
            <a:lvl1pPr>
              <a:defRPr>
                <a:solidFill>
                  <a:srgbClr val="38571A"/>
                </a:solidFill>
              </a:defRPr>
            </a:lvl1pPr>
          </a:lstStyle>
          <a:p>
            <a:pPr/>
            <a:r>
              <a:t>Spine</a:t>
            </a:r>
          </a:p>
        </p:txBody>
      </p:sp>
      <p:pic>
        <p:nvPicPr>
          <p:cNvPr id="243" name="Screen Shot 2020-11-11 at 10.39.19 AM.png" descr="Screen Shot 2020-11-11 at 10.39.19 AM.png"/>
          <p:cNvPicPr>
            <a:picLocks noChangeAspect="1"/>
          </p:cNvPicPr>
          <p:nvPr/>
        </p:nvPicPr>
        <p:blipFill>
          <a:blip r:embed="rId3">
            <a:extLst/>
          </a:blip>
          <a:stretch>
            <a:fillRect/>
          </a:stretch>
        </p:blipFill>
        <p:spPr>
          <a:xfrm>
            <a:off x="0" y="2773309"/>
            <a:ext cx="13004801" cy="531872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Guide"/>
          <p:cNvSpPr txBox="1"/>
          <p:nvPr>
            <p:ph type="title"/>
          </p:nvPr>
        </p:nvSpPr>
        <p:spPr>
          <a:prstGeom prst="rect">
            <a:avLst/>
          </a:prstGeom>
        </p:spPr>
        <p:txBody>
          <a:bodyPr/>
          <a:lstStyle>
            <a:lvl1pPr>
              <a:defRPr>
                <a:solidFill>
                  <a:srgbClr val="38571A"/>
                </a:solidFill>
              </a:defRPr>
            </a:lvl1pPr>
          </a:lstStyle>
          <a:p>
            <a:pPr/>
            <a:r>
              <a:t>Guide</a:t>
            </a:r>
          </a:p>
        </p:txBody>
      </p:sp>
      <p:pic>
        <p:nvPicPr>
          <p:cNvPr id="248" name="Screen Shot 2020-11-11 at 10.42.57 AM.png" descr="Screen Shot 2020-11-11 at 10.42.57 AM.png"/>
          <p:cNvPicPr>
            <a:picLocks noChangeAspect="1"/>
          </p:cNvPicPr>
          <p:nvPr/>
        </p:nvPicPr>
        <p:blipFill>
          <a:blip r:embed="rId3">
            <a:extLst/>
          </a:blip>
          <a:stretch>
            <a:fillRect/>
          </a:stretch>
        </p:blipFill>
        <p:spPr>
          <a:xfrm>
            <a:off x="-1" y="3038966"/>
            <a:ext cx="13004801" cy="162835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Accessibility Metadata"/>
          <p:cNvSpPr txBox="1"/>
          <p:nvPr>
            <p:ph type="title"/>
          </p:nvPr>
        </p:nvSpPr>
        <p:spPr>
          <a:prstGeom prst="rect">
            <a:avLst/>
          </a:prstGeom>
        </p:spPr>
        <p:txBody>
          <a:bodyPr/>
          <a:lstStyle>
            <a:lvl1pPr>
              <a:defRPr>
                <a:solidFill>
                  <a:srgbClr val="38571A"/>
                </a:solidFill>
              </a:defRPr>
            </a:lvl1pPr>
          </a:lstStyle>
          <a:p>
            <a:pPr/>
            <a:r>
              <a:t>Accessibility Metadata</a:t>
            </a:r>
          </a:p>
        </p:txBody>
      </p:sp>
      <p:pic>
        <p:nvPicPr>
          <p:cNvPr id="253" name="Screen Shot 2020-11-10 at 5.03.38 PM.png" descr="Screen Shot 2020-11-10 at 5.03.38 PM.png"/>
          <p:cNvPicPr>
            <a:picLocks noChangeAspect="1"/>
          </p:cNvPicPr>
          <p:nvPr/>
        </p:nvPicPr>
        <p:blipFill>
          <a:blip r:embed="rId3">
            <a:extLst/>
          </a:blip>
          <a:stretch>
            <a:fillRect/>
          </a:stretch>
        </p:blipFill>
        <p:spPr>
          <a:xfrm>
            <a:off x="0" y="2947124"/>
            <a:ext cx="13004801" cy="421442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The State of (E)Reading"/>
          <p:cNvSpPr txBox="1"/>
          <p:nvPr>
            <p:ph type="title"/>
          </p:nvPr>
        </p:nvSpPr>
        <p:spPr>
          <a:prstGeom prst="rect">
            <a:avLst/>
          </a:prstGeom>
        </p:spPr>
        <p:txBody>
          <a:bodyPr/>
          <a:lstStyle>
            <a:lvl1pPr>
              <a:defRPr>
                <a:solidFill>
                  <a:srgbClr val="38571A"/>
                </a:solidFill>
              </a:defRPr>
            </a:lvl1pPr>
          </a:lstStyle>
          <a:p>
            <a:pPr/>
            <a:r>
              <a:t>The State of (E)Reading</a:t>
            </a:r>
          </a:p>
        </p:txBody>
      </p:sp>
      <p:sp>
        <p:nvSpPr>
          <p:cNvPr id="180" name="72% of U.S. adults have read a book in the last year (2019).…"/>
          <p:cNvSpPr txBox="1"/>
          <p:nvPr>
            <p:ph type="body" idx="1"/>
          </p:nvPr>
        </p:nvSpPr>
        <p:spPr>
          <a:xfrm>
            <a:off x="1231900" y="2413000"/>
            <a:ext cx="10045700" cy="5842000"/>
          </a:xfrm>
          <a:prstGeom prst="rect">
            <a:avLst/>
          </a:prstGeom>
        </p:spPr>
        <p:txBody>
          <a:bodyPr numCol="1" spcCol="38100">
            <a:normAutofit fontScale="100000" lnSpcReduction="0"/>
          </a:bodyPr>
          <a:lstStyle/>
          <a:p>
            <a:pPr marL="288757" indent="-288757">
              <a:defRPr sz="3600">
                <a:solidFill>
                  <a:srgbClr val="444444"/>
                </a:solidFill>
              </a:defRPr>
            </a:pPr>
            <a:r>
              <a:t>72% of U.S. adults </a:t>
            </a:r>
            <a:r>
              <a:rPr>
                <a:latin typeface="Gill Sans"/>
                <a:ea typeface="Gill Sans"/>
                <a:cs typeface="Gill Sans"/>
                <a:sym typeface="Gill Sans"/>
              </a:rPr>
              <a:t>have read a book</a:t>
            </a:r>
            <a:r>
              <a:t> in the last year (2019). </a:t>
            </a:r>
          </a:p>
          <a:p>
            <a:pPr marL="288757" indent="-288757">
              <a:defRPr sz="3600">
                <a:solidFill>
                  <a:srgbClr val="444444"/>
                </a:solidFill>
              </a:defRPr>
            </a:pPr>
            <a:r>
              <a:t>27% of U.S. adults</a:t>
            </a:r>
            <a:r>
              <a:rPr>
                <a:latin typeface="Gill Sans"/>
                <a:ea typeface="Gill Sans"/>
                <a:cs typeface="Gill Sans"/>
                <a:sym typeface="Gill Sans"/>
              </a:rPr>
              <a:t> haven’t read a book</a:t>
            </a:r>
            <a:r>
              <a:t> in any format in the last year.</a:t>
            </a:r>
          </a:p>
          <a:p>
            <a:pPr marL="288757" indent="-288757">
              <a:defRPr sz="3600">
                <a:solidFill>
                  <a:srgbClr val="444444"/>
                </a:solidFill>
              </a:defRPr>
            </a:pPr>
            <a:r>
              <a:t>Those numbers haven’t changed much since 2011.</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80">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0"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accessMode"/>
          <p:cNvSpPr txBox="1"/>
          <p:nvPr>
            <p:ph type="title"/>
          </p:nvPr>
        </p:nvSpPr>
        <p:spPr>
          <a:prstGeom prst="rect">
            <a:avLst/>
          </a:prstGeom>
        </p:spPr>
        <p:txBody>
          <a:bodyPr/>
          <a:lstStyle>
            <a:lvl1pPr>
              <a:defRPr cap="none">
                <a:solidFill>
                  <a:srgbClr val="38571A"/>
                </a:solidFill>
              </a:defRPr>
            </a:lvl1pPr>
          </a:lstStyle>
          <a:p>
            <a:pPr/>
            <a:r>
              <a:t>accessMode</a:t>
            </a:r>
          </a:p>
        </p:txBody>
      </p:sp>
      <p:sp>
        <p:nvSpPr>
          <p:cNvPr id="258" name="textual — contains text content…"/>
          <p:cNvSpPr txBox="1"/>
          <p:nvPr>
            <p:ph type="body" idx="1"/>
          </p:nvPr>
        </p:nvSpPr>
        <p:spPr>
          <a:xfrm>
            <a:off x="1231900" y="2413000"/>
            <a:ext cx="10045700" cy="5842000"/>
          </a:xfrm>
          <a:prstGeom prst="rect">
            <a:avLst/>
          </a:prstGeom>
        </p:spPr>
        <p:txBody>
          <a:bodyPr numCol="1" spcCol="38100">
            <a:normAutofit fontScale="100000" lnSpcReduction="0"/>
          </a:bodyPr>
          <a:lstStyle/>
          <a:p>
            <a:pPr lvl="1" marL="669757" indent="-288757">
              <a:defRPr sz="3600">
                <a:solidFill>
                  <a:srgbClr val="444444"/>
                </a:solidFill>
              </a:defRPr>
            </a:pPr>
            <a:r>
              <a:t>textual — contains text content</a:t>
            </a:r>
          </a:p>
          <a:p>
            <a:pPr lvl="1" marL="669757" indent="-288757">
              <a:defRPr sz="3600">
                <a:solidFill>
                  <a:srgbClr val="444444"/>
                </a:solidFill>
              </a:defRPr>
            </a:pPr>
            <a:r>
              <a:t>visual — contains visual content such as images, graphics, diagrams, animations, and video</a:t>
            </a:r>
          </a:p>
          <a:p>
            <a:pPr lvl="1" marL="669757" indent="-288757">
              <a:defRPr sz="3600">
                <a:solidFill>
                  <a:srgbClr val="444444"/>
                </a:solidFill>
              </a:defRPr>
            </a:pPr>
            <a:r>
              <a:t>auditory — contains auditory content, such as standalone audio clips and audio soundtracks for video content</a:t>
            </a:r>
          </a:p>
          <a:p>
            <a:pPr lvl="1" marL="669757" indent="-288757">
              <a:defRPr sz="3600">
                <a:solidFill>
                  <a:srgbClr val="444444"/>
                </a:solidFill>
              </a:defRPr>
            </a:pPr>
            <a:r>
              <a:t>tactile — contains tactile content such as embedded braille and tactile diagrams.</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5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5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5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58">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8"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accessibilityFeature"/>
          <p:cNvSpPr txBox="1"/>
          <p:nvPr>
            <p:ph type="title"/>
          </p:nvPr>
        </p:nvSpPr>
        <p:spPr>
          <a:prstGeom prst="rect">
            <a:avLst/>
          </a:prstGeom>
        </p:spPr>
        <p:txBody>
          <a:bodyPr/>
          <a:lstStyle>
            <a:lvl1pPr>
              <a:defRPr cap="none">
                <a:solidFill>
                  <a:srgbClr val="38571A"/>
                </a:solidFill>
              </a:defRPr>
            </a:lvl1pPr>
          </a:lstStyle>
          <a:p>
            <a:pPr/>
            <a:r>
              <a:t>accessibilityFeature</a:t>
            </a:r>
          </a:p>
        </p:txBody>
      </p:sp>
      <p:sp>
        <p:nvSpPr>
          <p:cNvPr id="261" name="alternativeText…"/>
          <p:cNvSpPr txBox="1"/>
          <p:nvPr>
            <p:ph type="body" idx="1"/>
          </p:nvPr>
        </p:nvSpPr>
        <p:spPr>
          <a:xfrm>
            <a:off x="1479550" y="2413000"/>
            <a:ext cx="10045700" cy="5842000"/>
          </a:xfrm>
          <a:prstGeom prst="rect">
            <a:avLst/>
          </a:prstGeom>
        </p:spPr>
        <p:txBody>
          <a:bodyPr spcCol="502284">
            <a:normAutofit fontScale="100000" lnSpcReduction="0"/>
          </a:bodyPr>
          <a:lstStyle/>
          <a:p>
            <a:pPr lvl="1" marL="669757" indent="-288757">
              <a:defRPr sz="3600">
                <a:solidFill>
                  <a:srgbClr val="444444"/>
                </a:solidFill>
              </a:defRPr>
            </a:pPr>
            <a:r>
              <a:t>alternativeText</a:t>
            </a:r>
          </a:p>
          <a:p>
            <a:pPr lvl="1" marL="669757" indent="-288757">
              <a:defRPr sz="3600">
                <a:solidFill>
                  <a:srgbClr val="444444"/>
                </a:solidFill>
              </a:defRPr>
            </a:pPr>
            <a:r>
              <a:t>audioDescription</a:t>
            </a:r>
          </a:p>
          <a:p>
            <a:pPr lvl="1" marL="669757" indent="-288757">
              <a:defRPr sz="3600">
                <a:solidFill>
                  <a:srgbClr val="444444"/>
                </a:solidFill>
              </a:defRPr>
            </a:pPr>
            <a:r>
              <a:t>braille</a:t>
            </a:r>
          </a:p>
          <a:p>
            <a:pPr lvl="1" marL="669757" indent="-288757">
              <a:defRPr sz="3600">
                <a:solidFill>
                  <a:srgbClr val="444444"/>
                </a:solidFill>
              </a:defRPr>
            </a:pPr>
            <a:r>
              <a:t>captions</a:t>
            </a:r>
          </a:p>
          <a:p>
            <a:pPr lvl="1" marL="669757" indent="-288757">
              <a:defRPr sz="3600">
                <a:solidFill>
                  <a:srgbClr val="444444"/>
                </a:solidFill>
              </a:defRPr>
            </a:pPr>
            <a:r>
              <a:t>resizeText</a:t>
            </a:r>
          </a:p>
          <a:p>
            <a:pPr lvl="1" marL="669757" indent="-288757">
              <a:defRPr sz="3600">
                <a:solidFill>
                  <a:srgbClr val="444444"/>
                </a:solidFill>
              </a:defRPr>
            </a:pPr>
            <a:r>
              <a:t>signLanguage</a:t>
            </a:r>
          </a:p>
          <a:p>
            <a:pPr lvl="1" marL="669757" indent="-288757">
              <a:defRPr sz="3600">
                <a:solidFill>
                  <a:srgbClr val="444444"/>
                </a:solidFill>
              </a:defRPr>
            </a:pPr>
            <a:r>
              <a:t>displayTransformability</a:t>
            </a:r>
          </a:p>
          <a:p>
            <a:pPr lvl="1" marL="669757" indent="-288757">
              <a:defRPr sz="3600">
                <a:solidFill>
                  <a:srgbClr val="444444"/>
                </a:solidFill>
              </a:defRPr>
            </a:pPr>
            <a:r>
              <a:t>structuralNavigation</a:t>
            </a:r>
          </a:p>
          <a:p>
            <a:pPr lvl="1" marL="669757" indent="-288757">
              <a:defRPr sz="3600">
                <a:solidFill>
                  <a:srgbClr val="444444"/>
                </a:solidFill>
              </a:defRPr>
            </a:pPr>
            <a:r>
              <a:t>highContrast</a:t>
            </a:r>
          </a:p>
          <a:p>
            <a:pPr lvl="1" marL="669757" indent="-288757">
              <a:defRPr sz="3600">
                <a:solidFill>
                  <a:srgbClr val="444444"/>
                </a:solidFill>
              </a:defRPr>
            </a:pPr>
            <a:r>
              <a:t>structuralNavigation</a:t>
            </a:r>
          </a:p>
          <a:p>
            <a:pPr lvl="1" marL="669757" indent="-288757">
              <a:defRPr sz="3600">
                <a:solidFill>
                  <a:srgbClr val="444444"/>
                </a:solidFill>
              </a:defRPr>
            </a:pPr>
            <a:r>
              <a:t>transcript</a:t>
            </a:r>
          </a:p>
          <a:p>
            <a:pPr lvl="1" marL="669757" indent="-288757">
              <a:defRPr sz="3600">
                <a:solidFill>
                  <a:srgbClr val="444444"/>
                </a:solidFill>
              </a:defRPr>
            </a:pPr>
            <a:r>
              <a:t>longDescription</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accessibilityHazard"/>
          <p:cNvSpPr txBox="1"/>
          <p:nvPr>
            <p:ph type="title"/>
          </p:nvPr>
        </p:nvSpPr>
        <p:spPr>
          <a:prstGeom prst="rect">
            <a:avLst/>
          </a:prstGeom>
        </p:spPr>
        <p:txBody>
          <a:bodyPr/>
          <a:lstStyle>
            <a:lvl1pPr>
              <a:defRPr cap="none">
                <a:solidFill>
                  <a:srgbClr val="38571A"/>
                </a:solidFill>
              </a:defRPr>
            </a:lvl1pPr>
          </a:lstStyle>
          <a:p>
            <a:pPr/>
            <a:r>
              <a:t>accessibilityHazard</a:t>
            </a:r>
          </a:p>
        </p:txBody>
      </p:sp>
      <p:sp>
        <p:nvSpPr>
          <p:cNvPr id="266" name="Flashing…"/>
          <p:cNvSpPr txBox="1"/>
          <p:nvPr>
            <p:ph type="body" idx="1"/>
          </p:nvPr>
        </p:nvSpPr>
        <p:spPr>
          <a:xfrm>
            <a:off x="1479550" y="2413000"/>
            <a:ext cx="10045700" cy="5842000"/>
          </a:xfrm>
          <a:prstGeom prst="rect">
            <a:avLst/>
          </a:prstGeom>
        </p:spPr>
        <p:txBody>
          <a:bodyPr spcCol="502284">
            <a:normAutofit fontScale="100000" lnSpcReduction="0"/>
          </a:bodyPr>
          <a:lstStyle/>
          <a:p>
            <a:pPr lvl="1" marL="669757" indent="-288757">
              <a:defRPr sz="3600">
                <a:solidFill>
                  <a:srgbClr val="444444"/>
                </a:solidFill>
              </a:defRPr>
            </a:pPr>
            <a:r>
              <a:t>Flashing</a:t>
            </a:r>
          </a:p>
          <a:p>
            <a:pPr lvl="1" marL="669757" indent="-288757">
              <a:defRPr sz="3600">
                <a:solidFill>
                  <a:srgbClr val="444444"/>
                </a:solidFill>
              </a:defRPr>
            </a:pPr>
            <a:r>
              <a:t>Motion simulation</a:t>
            </a:r>
          </a:p>
          <a:p>
            <a:pPr lvl="1" marL="669757" indent="-288757">
              <a:defRPr sz="3600">
                <a:solidFill>
                  <a:srgbClr val="444444"/>
                </a:solidFill>
              </a:defRPr>
            </a:pPr>
            <a:r>
              <a:t>Sound</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6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6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6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66">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6"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accessibilitySummary"/>
          <p:cNvSpPr txBox="1"/>
          <p:nvPr>
            <p:ph type="title"/>
          </p:nvPr>
        </p:nvSpPr>
        <p:spPr>
          <a:prstGeom prst="rect">
            <a:avLst/>
          </a:prstGeom>
        </p:spPr>
        <p:txBody>
          <a:bodyPr/>
          <a:lstStyle>
            <a:lvl1pPr>
              <a:defRPr cap="none">
                <a:solidFill>
                  <a:srgbClr val="38571A"/>
                </a:solidFill>
              </a:defRPr>
            </a:lvl1pPr>
          </a:lstStyle>
          <a:p>
            <a:pPr/>
            <a:r>
              <a:t>accessibilitySummary</a:t>
            </a:r>
          </a:p>
        </p:txBody>
      </p:sp>
      <p:sp>
        <p:nvSpPr>
          <p:cNvPr id="269" name="“This publication conforms to the EPUB Accessibility at WCAG Level”…"/>
          <p:cNvSpPr txBox="1"/>
          <p:nvPr>
            <p:ph type="body" idx="1"/>
          </p:nvPr>
        </p:nvSpPr>
        <p:spPr>
          <a:xfrm>
            <a:off x="1231900" y="2413000"/>
            <a:ext cx="10045700" cy="5842000"/>
          </a:xfrm>
          <a:prstGeom prst="rect">
            <a:avLst/>
          </a:prstGeom>
        </p:spPr>
        <p:txBody>
          <a:bodyPr numCol="1" spcCol="38100">
            <a:normAutofit fontScale="100000" lnSpcReduction="0"/>
          </a:bodyPr>
          <a:lstStyle/>
          <a:p>
            <a:pPr marL="288757" indent="-288757">
              <a:defRPr sz="3600">
                <a:solidFill>
                  <a:srgbClr val="444444"/>
                </a:solidFill>
              </a:defRPr>
            </a:pPr>
            <a:r>
              <a:t>“This publication conforms to the EPUB Accessibility at WCAG Level”</a:t>
            </a:r>
          </a:p>
          <a:p>
            <a:pPr marL="288757" indent="-288757">
              <a:defRPr sz="3600">
                <a:solidFill>
                  <a:srgbClr val="444444"/>
                </a:solidFill>
              </a:defRPr>
            </a:pPr>
            <a:r>
              <a:t>“Short descriptions provided, but no long descriptions”</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Content FIles"/>
          <p:cNvSpPr txBox="1"/>
          <p:nvPr>
            <p:ph type="title"/>
          </p:nvPr>
        </p:nvSpPr>
        <p:spPr>
          <a:prstGeom prst="rect">
            <a:avLst/>
          </a:prstGeom>
        </p:spPr>
        <p:txBody>
          <a:bodyPr/>
          <a:lstStyle>
            <a:lvl1pPr>
              <a:defRPr>
                <a:solidFill>
                  <a:srgbClr val="38571A"/>
                </a:solidFill>
              </a:defRPr>
            </a:lvl1pPr>
          </a:lstStyle>
          <a:p>
            <a:pPr/>
            <a:r>
              <a:t>Content FIles</a:t>
            </a:r>
          </a:p>
        </p:txBody>
      </p:sp>
      <p:pic>
        <p:nvPicPr>
          <p:cNvPr id="272" name="Screen Shot 2020-11-10 at 4.38.50 PM.png" descr="Screen Shot 2020-11-10 at 4.38.50 PM.png"/>
          <p:cNvPicPr>
            <a:picLocks noChangeAspect="1"/>
          </p:cNvPicPr>
          <p:nvPr/>
        </p:nvPicPr>
        <p:blipFill>
          <a:blip r:embed="rId2">
            <a:extLst/>
          </a:blip>
          <a:stretch>
            <a:fillRect/>
          </a:stretch>
        </p:blipFill>
        <p:spPr>
          <a:xfrm>
            <a:off x="1015104" y="2457990"/>
            <a:ext cx="10974592" cy="667373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Three Categories"/>
          <p:cNvSpPr txBox="1"/>
          <p:nvPr>
            <p:ph type="title"/>
          </p:nvPr>
        </p:nvSpPr>
        <p:spPr>
          <a:prstGeom prst="rect">
            <a:avLst/>
          </a:prstGeom>
        </p:spPr>
        <p:txBody>
          <a:bodyPr/>
          <a:lstStyle>
            <a:lvl1pPr>
              <a:defRPr>
                <a:solidFill>
                  <a:srgbClr val="38571A"/>
                </a:solidFill>
              </a:defRPr>
            </a:lvl1pPr>
          </a:lstStyle>
          <a:p>
            <a:pPr/>
            <a:r>
              <a:t>Three Categories</a:t>
            </a:r>
          </a:p>
        </p:txBody>
      </p:sp>
      <p:sp>
        <p:nvSpPr>
          <p:cNvPr id="275" name="Rectangle"/>
          <p:cNvSpPr txBox="1"/>
          <p:nvPr/>
        </p:nvSpPr>
        <p:spPr>
          <a:xfrm>
            <a:off x="1692845" y="2781756"/>
            <a:ext cx="10045701" cy="5842001"/>
          </a:xfrm>
          <a:prstGeom prst="rect">
            <a:avLst/>
          </a:prstGeom>
          <a:ln w="12700">
            <a:miter lim="400000"/>
          </a:ln>
        </p:spPr>
        <p:txBody>
          <a:bodyPr lIns="50800" tIns="50800" rIns="50800" bIns="50800">
            <a:normAutofit fontScale="100000" lnSpcReduction="0"/>
          </a:bodyPr>
          <a:lstStyle/>
          <a:p>
            <a:pPr>
              <a:defRPr sz="3800">
                <a:solidFill>
                  <a:srgbClr val="525252"/>
                </a:solidFill>
              </a:defRPr>
            </a:pPr>
          </a:p>
        </p:txBody>
      </p:sp>
      <p:pic>
        <p:nvPicPr>
          <p:cNvPr id="276" name="Image" descr="Image"/>
          <p:cNvPicPr>
            <a:picLocks noChangeAspect="1"/>
          </p:cNvPicPr>
          <p:nvPr/>
        </p:nvPicPr>
        <p:blipFill>
          <a:blip r:embed="rId2">
            <a:extLst/>
          </a:blip>
          <a:stretch>
            <a:fillRect/>
          </a:stretch>
        </p:blipFill>
        <p:spPr>
          <a:xfrm>
            <a:off x="1203895" y="3492956"/>
            <a:ext cx="11023601" cy="44196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5"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Structure &amp; Semantics"/>
          <p:cNvSpPr txBox="1"/>
          <p:nvPr>
            <p:ph type="title"/>
          </p:nvPr>
        </p:nvSpPr>
        <p:spPr>
          <a:prstGeom prst="rect">
            <a:avLst/>
          </a:prstGeom>
        </p:spPr>
        <p:txBody>
          <a:bodyPr/>
          <a:lstStyle>
            <a:lvl1pPr>
              <a:defRPr>
                <a:solidFill>
                  <a:srgbClr val="38571A"/>
                </a:solidFill>
              </a:defRPr>
            </a:lvl1pPr>
          </a:lstStyle>
          <a:p>
            <a:pPr/>
            <a:r>
              <a:t>Structure &amp; Semantics</a:t>
            </a:r>
          </a:p>
        </p:txBody>
      </p:sp>
      <p:pic>
        <p:nvPicPr>
          <p:cNvPr id="279" name="Screen Shot 2020-11-08 at 12.14.06 PM.png" descr="Screen Shot 2020-11-08 at 12.14.06 PM.png"/>
          <p:cNvPicPr>
            <a:picLocks noChangeAspect="1"/>
          </p:cNvPicPr>
          <p:nvPr/>
        </p:nvPicPr>
        <p:blipFill>
          <a:blip r:embed="rId2">
            <a:extLst/>
          </a:blip>
          <a:stretch>
            <a:fillRect/>
          </a:stretch>
        </p:blipFill>
        <p:spPr>
          <a:xfrm>
            <a:off x="-1" y="2210359"/>
            <a:ext cx="13004801" cy="5805207"/>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more meaningful Markup"/>
          <p:cNvSpPr txBox="1"/>
          <p:nvPr>
            <p:ph type="title"/>
          </p:nvPr>
        </p:nvSpPr>
        <p:spPr>
          <a:prstGeom prst="rect">
            <a:avLst/>
          </a:prstGeom>
        </p:spPr>
        <p:txBody>
          <a:bodyPr/>
          <a:lstStyle>
            <a:lvl1pPr>
              <a:defRPr>
                <a:solidFill>
                  <a:srgbClr val="38571A"/>
                </a:solidFill>
              </a:defRPr>
            </a:lvl1pPr>
          </a:lstStyle>
          <a:p>
            <a:pPr/>
            <a:r>
              <a:t>more meaningful Markup</a:t>
            </a:r>
          </a:p>
        </p:txBody>
      </p:sp>
      <p:pic>
        <p:nvPicPr>
          <p:cNvPr id="282" name="Image" descr="Image"/>
          <p:cNvPicPr>
            <a:picLocks noChangeAspect="1"/>
          </p:cNvPicPr>
          <p:nvPr/>
        </p:nvPicPr>
        <p:blipFill>
          <a:blip r:embed="rId3">
            <a:extLst/>
          </a:blip>
          <a:stretch>
            <a:fillRect/>
          </a:stretch>
        </p:blipFill>
        <p:spPr>
          <a:xfrm>
            <a:off x="1673411" y="2518729"/>
            <a:ext cx="10985501" cy="5232401"/>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lt;section&gt;…"/>
          <p:cNvSpPr txBox="1"/>
          <p:nvPr>
            <p:ph type="body" idx="1"/>
          </p:nvPr>
        </p:nvSpPr>
        <p:spPr>
          <a:xfrm>
            <a:off x="355600" y="2616127"/>
            <a:ext cx="12293600" cy="5842001"/>
          </a:xfrm>
          <a:prstGeom prst="rect">
            <a:avLst/>
          </a:prstGeom>
        </p:spPr>
        <p:txBody>
          <a:bodyPr numCol="1" spcCol="38100"/>
          <a:lstStyle/>
          <a:p>
            <a:pPr marL="0" indent="0" algn="ctr" defTabSz="457200">
              <a:spcBef>
                <a:spcPts val="0"/>
              </a:spcBef>
              <a:buClrTx/>
              <a:buSzTx/>
              <a:buNone/>
              <a:defRPr sz="4800">
                <a:latin typeface="Gill Sans"/>
                <a:ea typeface="Gill Sans"/>
                <a:cs typeface="Gill Sans"/>
                <a:sym typeface="Gill Sans"/>
              </a:defRPr>
            </a:pPr>
            <a:r>
              <a:t>&lt;section&gt;</a:t>
            </a:r>
            <a:endParaRPr sz="1200">
              <a:solidFill>
                <a:srgbClr val="000000"/>
              </a:solidFill>
            </a:endParaRPr>
          </a:p>
          <a:p>
            <a:pPr marL="0" indent="0" algn="ctr" defTabSz="457200">
              <a:spcBef>
                <a:spcPts val="0"/>
              </a:spcBef>
              <a:buClrTx/>
              <a:buSzTx/>
              <a:buNone/>
              <a:defRPr sz="4800">
                <a:latin typeface="Gill Sans"/>
                <a:ea typeface="Gill Sans"/>
                <a:cs typeface="Gill Sans"/>
                <a:sym typeface="Gill Sans"/>
              </a:defRPr>
            </a:pPr>
            <a:r>
              <a:t>&lt;nav&gt;</a:t>
            </a:r>
          </a:p>
          <a:p>
            <a:pPr marL="0" indent="0" algn="ctr" defTabSz="457200">
              <a:spcBef>
                <a:spcPts val="0"/>
              </a:spcBef>
              <a:buClrTx/>
              <a:buSzTx/>
              <a:buNone/>
              <a:defRPr sz="4800">
                <a:latin typeface="Gill Sans"/>
                <a:ea typeface="Gill Sans"/>
                <a:cs typeface="Gill Sans"/>
                <a:sym typeface="Gill Sans"/>
              </a:defRPr>
            </a:pPr>
            <a:r>
              <a:t>&lt;aside&gt;</a:t>
            </a:r>
          </a:p>
          <a:p>
            <a:pPr marL="0" indent="0" algn="ctr" defTabSz="457200">
              <a:spcBef>
                <a:spcPts val="0"/>
              </a:spcBef>
              <a:buClrTx/>
              <a:buSzTx/>
              <a:buNone/>
              <a:defRPr sz="4800">
                <a:latin typeface="Gill Sans"/>
                <a:ea typeface="Gill Sans"/>
                <a:cs typeface="Gill Sans"/>
                <a:sym typeface="Gill Sans"/>
              </a:defRPr>
            </a:pPr>
            <a:r>
              <a:t>&lt;header&gt;</a:t>
            </a:r>
          </a:p>
          <a:p>
            <a:pPr marL="0" indent="0" algn="ctr" defTabSz="457200">
              <a:spcBef>
                <a:spcPts val="0"/>
              </a:spcBef>
              <a:buClrTx/>
              <a:buSzTx/>
              <a:buNone/>
              <a:defRPr sz="4800">
                <a:latin typeface="Gill Sans"/>
                <a:ea typeface="Gill Sans"/>
                <a:cs typeface="Gill Sans"/>
                <a:sym typeface="Gill Sans"/>
              </a:defRPr>
            </a:pPr>
            <a:r>
              <a:t>&lt;hgroup&gt;</a:t>
            </a:r>
          </a:p>
          <a:p>
            <a:pPr marL="0" indent="0" algn="ctr" defTabSz="457200">
              <a:spcBef>
                <a:spcPts val="0"/>
              </a:spcBef>
              <a:buClrTx/>
              <a:buSzTx/>
              <a:buNone/>
              <a:defRPr sz="4800">
                <a:latin typeface="Gill Sans"/>
                <a:ea typeface="Gill Sans"/>
                <a:cs typeface="Gill Sans"/>
                <a:sym typeface="Gill Sans"/>
              </a:defRPr>
            </a:pPr>
          </a:p>
          <a:p>
            <a:pPr marL="0" indent="0" algn="ctr" defTabSz="457200">
              <a:spcBef>
                <a:spcPts val="0"/>
              </a:spcBef>
              <a:buClrTx/>
              <a:buSzTx/>
              <a:buNone/>
              <a:defRPr sz="4800">
                <a:latin typeface="Gill Sans"/>
                <a:ea typeface="Gill Sans"/>
                <a:cs typeface="Gill Sans"/>
                <a:sym typeface="Gill Sans"/>
              </a:defRPr>
            </a:pPr>
            <a:endParaRPr sz="1200">
              <a:solidFill>
                <a:srgbClr val="000000"/>
              </a:solidFill>
            </a:endParaRPr>
          </a:p>
        </p:txBody>
      </p:sp>
      <p:sp>
        <p:nvSpPr>
          <p:cNvPr id="287" name="Structural tags"/>
          <p:cNvSpPr txBox="1"/>
          <p:nvPr>
            <p:ph type="title"/>
          </p:nvPr>
        </p:nvSpPr>
        <p:spPr>
          <a:prstGeom prst="rect">
            <a:avLst/>
          </a:prstGeom>
        </p:spPr>
        <p:txBody>
          <a:bodyPr/>
          <a:lstStyle>
            <a:lvl1pPr>
              <a:defRPr>
                <a:solidFill>
                  <a:srgbClr val="38571A"/>
                </a:solidFill>
              </a:defRPr>
            </a:lvl1pPr>
          </a:lstStyle>
          <a:p>
            <a:pPr/>
            <a:r>
              <a:t>Structural tags</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ARIA role attributes apply more precise meaning to generic HTML tags.…"/>
          <p:cNvSpPr txBox="1"/>
          <p:nvPr>
            <p:ph type="body" idx="1"/>
          </p:nvPr>
        </p:nvSpPr>
        <p:spPr>
          <a:xfrm>
            <a:off x="1813879" y="2445968"/>
            <a:ext cx="9377042" cy="5978232"/>
          </a:xfrm>
          <a:prstGeom prst="rect">
            <a:avLst/>
          </a:prstGeom>
        </p:spPr>
        <p:txBody>
          <a:bodyPr numCol="1" spcCol="38100"/>
          <a:lstStyle/>
          <a:p>
            <a:pPr marL="543339" indent="-543339" defTabSz="457200">
              <a:spcBef>
                <a:spcPts val="0"/>
              </a:spcBef>
              <a:defRPr sz="4500"/>
            </a:pPr>
            <a:r>
              <a:t>ARIA role attributes apply more precise meaning to generic HTML tags.</a:t>
            </a:r>
            <a:br/>
          </a:p>
          <a:p>
            <a:pPr marL="543339" indent="-543339" defTabSz="457200">
              <a:spcBef>
                <a:spcPts val="0"/>
              </a:spcBef>
              <a:defRPr sz="4500"/>
            </a:pPr>
            <a:r>
              <a:t>Define chunks of content, adding a layer of additional meaning.</a:t>
            </a:r>
            <a:br/>
          </a:p>
          <a:p>
            <a:pPr marL="543339" indent="-543339" defTabSz="457200">
              <a:spcBef>
                <a:spcPts val="0"/>
              </a:spcBef>
              <a:defRPr sz="4500"/>
            </a:pPr>
            <a:r>
              <a:t>Help assistive technologies to navigate document by identifying regions and providing landmarks.</a:t>
            </a:r>
          </a:p>
        </p:txBody>
      </p:sp>
      <p:sp>
        <p:nvSpPr>
          <p:cNvPr id="290" name="Aria Roles"/>
          <p:cNvSpPr txBox="1"/>
          <p:nvPr>
            <p:ph type="title"/>
          </p:nvPr>
        </p:nvSpPr>
        <p:spPr>
          <a:prstGeom prst="rect">
            <a:avLst/>
          </a:prstGeom>
        </p:spPr>
        <p:txBody>
          <a:bodyPr/>
          <a:lstStyle>
            <a:lvl1pPr>
              <a:defRPr>
                <a:solidFill>
                  <a:srgbClr val="38571A"/>
                </a:solidFill>
              </a:defRPr>
            </a:lvl1pPr>
          </a:lstStyle>
          <a:p>
            <a:pPr/>
            <a:r>
              <a:t>Aria Roles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Reading Formats"/>
          <p:cNvSpPr txBox="1"/>
          <p:nvPr>
            <p:ph type="title"/>
          </p:nvPr>
        </p:nvSpPr>
        <p:spPr>
          <a:prstGeom prst="rect">
            <a:avLst/>
          </a:prstGeom>
        </p:spPr>
        <p:txBody>
          <a:bodyPr/>
          <a:lstStyle>
            <a:lvl1pPr>
              <a:defRPr>
                <a:solidFill>
                  <a:srgbClr val="38571A"/>
                </a:solidFill>
              </a:defRPr>
            </a:lvl1pPr>
          </a:lstStyle>
          <a:p>
            <a:pPr/>
            <a:r>
              <a:t>Reading Formats</a:t>
            </a:r>
          </a:p>
        </p:txBody>
      </p:sp>
      <p:sp>
        <p:nvSpPr>
          <p:cNvPr id="185" name="37% of adults read only print books.…"/>
          <p:cNvSpPr txBox="1"/>
          <p:nvPr>
            <p:ph type="body" idx="1"/>
          </p:nvPr>
        </p:nvSpPr>
        <p:spPr>
          <a:xfrm>
            <a:off x="1231900" y="2413000"/>
            <a:ext cx="10045700" cy="5842000"/>
          </a:xfrm>
          <a:prstGeom prst="rect">
            <a:avLst/>
          </a:prstGeom>
        </p:spPr>
        <p:txBody>
          <a:bodyPr numCol="1" spcCol="38100">
            <a:normAutofit fontScale="100000" lnSpcReduction="0"/>
          </a:bodyPr>
          <a:lstStyle/>
          <a:p>
            <a:pPr marL="288757" indent="-288757">
              <a:defRPr sz="3600">
                <a:solidFill>
                  <a:srgbClr val="444444"/>
                </a:solidFill>
              </a:defRPr>
            </a:pPr>
            <a:r>
              <a:t>37% of adults read </a:t>
            </a:r>
            <a:r>
              <a:rPr>
                <a:latin typeface="Gill Sans"/>
                <a:ea typeface="Gill Sans"/>
                <a:cs typeface="Gill Sans"/>
                <a:sym typeface="Gill Sans"/>
              </a:rPr>
              <a:t>only print</a:t>
            </a:r>
            <a:r>
              <a:rPr b="1">
                <a:latin typeface="Gill Sans"/>
                <a:ea typeface="Gill Sans"/>
                <a:cs typeface="Gill Sans"/>
                <a:sym typeface="Gill Sans"/>
              </a:rPr>
              <a:t> </a:t>
            </a:r>
            <a:r>
              <a:t>books.</a:t>
            </a:r>
          </a:p>
          <a:p>
            <a:pPr marL="288757" indent="-288757">
              <a:defRPr sz="3600">
                <a:solidFill>
                  <a:srgbClr val="444444"/>
                </a:solidFill>
              </a:defRPr>
            </a:pPr>
            <a:r>
              <a:t>28% of adults read</a:t>
            </a:r>
            <a:r>
              <a:rPr>
                <a:latin typeface="Gill Sans"/>
                <a:ea typeface="Gill Sans"/>
                <a:cs typeface="Gill Sans"/>
                <a:sym typeface="Gill Sans"/>
              </a:rPr>
              <a:t> both print and digital </a:t>
            </a:r>
            <a:r>
              <a:t>(eBooks and audio books).</a:t>
            </a:r>
          </a:p>
          <a:p>
            <a:pPr marL="288757" indent="-288757">
              <a:defRPr sz="3600">
                <a:solidFill>
                  <a:srgbClr val="444444"/>
                </a:solidFill>
              </a:defRPr>
            </a:pPr>
            <a:r>
              <a:t>7% adults read </a:t>
            </a:r>
            <a:r>
              <a:rPr>
                <a:latin typeface="Gill Sans"/>
                <a:ea typeface="Gill Sans"/>
                <a:cs typeface="Gill Sans"/>
                <a:sym typeface="Gill Sans"/>
              </a:rPr>
              <a:t>only digital</a:t>
            </a:r>
            <a:r>
              <a:t> books.</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85">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5" grpId="1"/>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Aria for epubs"/>
          <p:cNvSpPr txBox="1"/>
          <p:nvPr>
            <p:ph type="title"/>
          </p:nvPr>
        </p:nvSpPr>
        <p:spPr>
          <a:prstGeom prst="rect">
            <a:avLst/>
          </a:prstGeom>
        </p:spPr>
        <p:txBody>
          <a:bodyPr/>
          <a:lstStyle>
            <a:lvl1pPr>
              <a:defRPr>
                <a:solidFill>
                  <a:srgbClr val="38571A"/>
                </a:solidFill>
              </a:defRPr>
            </a:lvl1pPr>
          </a:lstStyle>
          <a:p>
            <a:pPr/>
            <a:r>
              <a:t>Aria for epubs</a:t>
            </a:r>
          </a:p>
        </p:txBody>
      </p:sp>
      <p:pic>
        <p:nvPicPr>
          <p:cNvPr id="293" name="Screen Shot 2020-11-09 at 10.04.44 AM.png" descr="Screen Shot 2020-11-09 at 10.04.44 AM.png"/>
          <p:cNvPicPr>
            <a:picLocks noChangeAspect="1"/>
          </p:cNvPicPr>
          <p:nvPr/>
        </p:nvPicPr>
        <p:blipFill>
          <a:blip r:embed="rId2">
            <a:extLst/>
          </a:blip>
          <a:stretch>
            <a:fillRect/>
          </a:stretch>
        </p:blipFill>
        <p:spPr>
          <a:xfrm>
            <a:off x="349250" y="2781696"/>
            <a:ext cx="12306300" cy="4457701"/>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Tag Choice"/>
          <p:cNvSpPr txBox="1"/>
          <p:nvPr>
            <p:ph type="title"/>
          </p:nvPr>
        </p:nvSpPr>
        <p:spPr>
          <a:prstGeom prst="rect">
            <a:avLst/>
          </a:prstGeom>
        </p:spPr>
        <p:txBody>
          <a:bodyPr/>
          <a:lstStyle>
            <a:lvl1pPr>
              <a:defRPr>
                <a:solidFill>
                  <a:srgbClr val="38571A"/>
                </a:solidFill>
              </a:defRPr>
            </a:lvl1pPr>
          </a:lstStyle>
          <a:p>
            <a:pPr/>
            <a:r>
              <a:t>Tag Choice</a:t>
            </a:r>
          </a:p>
        </p:txBody>
      </p:sp>
      <p:pic>
        <p:nvPicPr>
          <p:cNvPr id="296" name="Screen Shot 2020-11-09 at 10.29.14 AM.png" descr="Screen Shot 2020-11-09 at 10.29.14 AM.png"/>
          <p:cNvPicPr>
            <a:picLocks noChangeAspect="1"/>
          </p:cNvPicPr>
          <p:nvPr/>
        </p:nvPicPr>
        <p:blipFill>
          <a:blip r:embed="rId2">
            <a:extLst/>
          </a:blip>
          <a:stretch>
            <a:fillRect/>
          </a:stretch>
        </p:blipFill>
        <p:spPr>
          <a:xfrm>
            <a:off x="1847850" y="2965185"/>
            <a:ext cx="9309100" cy="1816101"/>
          </a:xfrm>
          <a:prstGeom prst="rect">
            <a:avLst/>
          </a:prstGeom>
          <a:ln w="12700">
            <a:miter lim="400000"/>
          </a:ln>
        </p:spPr>
      </p:pic>
      <p:pic>
        <p:nvPicPr>
          <p:cNvPr id="297" name="Screen Shot 2020-11-09 at 10.30.27 AM.png" descr="Screen Shot 2020-11-09 at 10.30.27 AM.png"/>
          <p:cNvPicPr>
            <a:picLocks noChangeAspect="1"/>
          </p:cNvPicPr>
          <p:nvPr/>
        </p:nvPicPr>
        <p:blipFill>
          <a:blip r:embed="rId3">
            <a:extLst/>
          </a:blip>
          <a:stretch>
            <a:fillRect/>
          </a:stretch>
        </p:blipFill>
        <p:spPr>
          <a:xfrm>
            <a:off x="381000" y="5668881"/>
            <a:ext cx="12242800" cy="2006601"/>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Tag Choice"/>
          <p:cNvSpPr txBox="1"/>
          <p:nvPr>
            <p:ph type="title"/>
          </p:nvPr>
        </p:nvSpPr>
        <p:spPr>
          <a:prstGeom prst="rect">
            <a:avLst/>
          </a:prstGeom>
        </p:spPr>
        <p:txBody>
          <a:bodyPr/>
          <a:lstStyle>
            <a:lvl1pPr>
              <a:defRPr>
                <a:solidFill>
                  <a:srgbClr val="38571A"/>
                </a:solidFill>
              </a:defRPr>
            </a:lvl1pPr>
          </a:lstStyle>
          <a:p>
            <a:pPr/>
            <a:r>
              <a:t>Tag Choice</a:t>
            </a:r>
          </a:p>
        </p:txBody>
      </p:sp>
      <p:pic>
        <p:nvPicPr>
          <p:cNvPr id="300" name="Screen Shot 2020-11-09 at 10.22.15 AM.png" descr="Screen Shot 2020-11-09 at 10.22.15 AM.png"/>
          <p:cNvPicPr>
            <a:picLocks noChangeAspect="1"/>
          </p:cNvPicPr>
          <p:nvPr/>
        </p:nvPicPr>
        <p:blipFill>
          <a:blip r:embed="rId2">
            <a:extLst/>
          </a:blip>
          <a:stretch>
            <a:fillRect/>
          </a:stretch>
        </p:blipFill>
        <p:spPr>
          <a:xfrm>
            <a:off x="1905000" y="2742935"/>
            <a:ext cx="9194800" cy="2260601"/>
          </a:xfrm>
          <a:prstGeom prst="rect">
            <a:avLst/>
          </a:prstGeom>
          <a:ln w="12700">
            <a:miter lim="400000"/>
          </a:ln>
        </p:spPr>
      </p:pic>
      <p:pic>
        <p:nvPicPr>
          <p:cNvPr id="301" name="Screen Shot 2020-11-10 at 4.55.27 PM.png" descr="Screen Shot 2020-11-10 at 4.55.27 PM.png"/>
          <p:cNvPicPr>
            <a:picLocks noChangeAspect="1"/>
          </p:cNvPicPr>
          <p:nvPr/>
        </p:nvPicPr>
        <p:blipFill>
          <a:blip r:embed="rId3">
            <a:extLst/>
          </a:blip>
          <a:stretch>
            <a:fillRect/>
          </a:stretch>
        </p:blipFill>
        <p:spPr>
          <a:xfrm>
            <a:off x="615085" y="5616628"/>
            <a:ext cx="11774630" cy="3583584"/>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Tag Choice"/>
          <p:cNvSpPr txBox="1"/>
          <p:nvPr>
            <p:ph type="title"/>
          </p:nvPr>
        </p:nvSpPr>
        <p:spPr>
          <a:prstGeom prst="rect">
            <a:avLst/>
          </a:prstGeom>
        </p:spPr>
        <p:txBody>
          <a:bodyPr/>
          <a:lstStyle>
            <a:lvl1pPr>
              <a:defRPr>
                <a:solidFill>
                  <a:srgbClr val="38571A"/>
                </a:solidFill>
              </a:defRPr>
            </a:lvl1pPr>
          </a:lstStyle>
          <a:p>
            <a:pPr/>
            <a:r>
              <a:t>Tag Choice</a:t>
            </a:r>
          </a:p>
        </p:txBody>
      </p:sp>
      <p:pic>
        <p:nvPicPr>
          <p:cNvPr id="304" name="Screen Shot 2020-11-09 at 10.36.07 AM.png" descr="Screen Shot 2020-11-09 at 10.36.07 AM.png"/>
          <p:cNvPicPr>
            <a:picLocks noChangeAspect="1"/>
          </p:cNvPicPr>
          <p:nvPr/>
        </p:nvPicPr>
        <p:blipFill>
          <a:blip r:embed="rId3">
            <a:extLst/>
          </a:blip>
          <a:stretch>
            <a:fillRect/>
          </a:stretch>
        </p:blipFill>
        <p:spPr>
          <a:xfrm>
            <a:off x="1501912" y="2436839"/>
            <a:ext cx="9575801" cy="2717801"/>
          </a:xfrm>
          <a:prstGeom prst="rect">
            <a:avLst/>
          </a:prstGeom>
          <a:ln w="12700">
            <a:miter lim="400000"/>
          </a:ln>
        </p:spPr>
      </p:pic>
      <p:pic>
        <p:nvPicPr>
          <p:cNvPr id="305" name="Screen Shot 2020-11-10 at 4.50.44 PM.png" descr="Screen Shot 2020-11-10 at 4.50.44 PM.png"/>
          <p:cNvPicPr>
            <a:picLocks noChangeAspect="1"/>
          </p:cNvPicPr>
          <p:nvPr/>
        </p:nvPicPr>
        <p:blipFill>
          <a:blip r:embed="rId4">
            <a:extLst/>
          </a:blip>
          <a:stretch>
            <a:fillRect/>
          </a:stretch>
        </p:blipFill>
        <p:spPr>
          <a:xfrm>
            <a:off x="355600" y="5891011"/>
            <a:ext cx="12293600" cy="2884938"/>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Breaks"/>
          <p:cNvSpPr txBox="1"/>
          <p:nvPr>
            <p:ph type="title"/>
          </p:nvPr>
        </p:nvSpPr>
        <p:spPr>
          <a:xfrm>
            <a:off x="355600" y="139700"/>
            <a:ext cx="12293600" cy="2438400"/>
          </a:xfrm>
          <a:prstGeom prst="rect">
            <a:avLst/>
          </a:prstGeom>
        </p:spPr>
        <p:txBody>
          <a:bodyPr/>
          <a:lstStyle>
            <a:lvl1pPr>
              <a:defRPr>
                <a:solidFill>
                  <a:srgbClr val="38571A"/>
                </a:solidFill>
              </a:defRPr>
            </a:lvl1pPr>
          </a:lstStyle>
          <a:p>
            <a:pPr/>
            <a:r>
              <a:t>Breaks</a:t>
            </a:r>
          </a:p>
        </p:txBody>
      </p:sp>
      <p:pic>
        <p:nvPicPr>
          <p:cNvPr id="310" name="Screen Shot 2020-11-09 at 11.43.41 AM.png" descr="Screen Shot 2020-11-09 at 11.43.41 AM.png"/>
          <p:cNvPicPr>
            <a:picLocks noChangeAspect="1"/>
          </p:cNvPicPr>
          <p:nvPr/>
        </p:nvPicPr>
        <p:blipFill>
          <a:blip r:embed="rId2">
            <a:extLst/>
          </a:blip>
          <a:stretch>
            <a:fillRect/>
          </a:stretch>
        </p:blipFill>
        <p:spPr>
          <a:xfrm>
            <a:off x="1587500" y="2100649"/>
            <a:ext cx="9829800" cy="7429501"/>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Coding Breaks"/>
          <p:cNvSpPr txBox="1"/>
          <p:nvPr>
            <p:ph type="title"/>
          </p:nvPr>
        </p:nvSpPr>
        <p:spPr>
          <a:xfrm>
            <a:off x="355600" y="165100"/>
            <a:ext cx="12293600" cy="2438400"/>
          </a:xfrm>
          <a:prstGeom prst="rect">
            <a:avLst/>
          </a:prstGeom>
        </p:spPr>
        <p:txBody>
          <a:bodyPr/>
          <a:lstStyle>
            <a:lvl1pPr>
              <a:defRPr>
                <a:solidFill>
                  <a:srgbClr val="38571A"/>
                </a:solidFill>
              </a:defRPr>
            </a:lvl1pPr>
          </a:lstStyle>
          <a:p>
            <a:pPr/>
            <a:r>
              <a:t>Coding Breaks</a:t>
            </a:r>
          </a:p>
        </p:txBody>
      </p:sp>
      <p:pic>
        <p:nvPicPr>
          <p:cNvPr id="313" name="Screen Shot 2020-11-09 at 11.48.29 AM.png" descr="Screen Shot 2020-11-09 at 11.48.29 AM.png"/>
          <p:cNvPicPr>
            <a:picLocks noChangeAspect="1"/>
          </p:cNvPicPr>
          <p:nvPr/>
        </p:nvPicPr>
        <p:blipFill>
          <a:blip r:embed="rId2">
            <a:extLst/>
          </a:blip>
          <a:stretch>
            <a:fillRect/>
          </a:stretch>
        </p:blipFill>
        <p:spPr>
          <a:xfrm>
            <a:off x="342900" y="2504972"/>
            <a:ext cx="12319000" cy="6146801"/>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Describe your images…"/>
          <p:cNvSpPr txBox="1"/>
          <p:nvPr>
            <p:ph type="body" idx="1"/>
          </p:nvPr>
        </p:nvSpPr>
        <p:spPr>
          <a:xfrm>
            <a:off x="2053570" y="2372217"/>
            <a:ext cx="9377042" cy="6748082"/>
          </a:xfrm>
          <a:prstGeom prst="rect">
            <a:avLst/>
          </a:prstGeom>
        </p:spPr>
        <p:txBody>
          <a:bodyPr numCol="1" spcCol="38100"/>
          <a:lstStyle/>
          <a:p>
            <a:pPr marL="543339" indent="-543339" defTabSz="457200">
              <a:spcBef>
                <a:spcPts val="0"/>
              </a:spcBef>
              <a:defRPr sz="4500"/>
            </a:pPr>
            <a:r>
              <a:t>Describe your images</a:t>
            </a:r>
          </a:p>
          <a:p>
            <a:pPr lvl="1" marL="1064039" indent="-543339" defTabSz="457200">
              <a:spcBef>
                <a:spcPts val="0"/>
              </a:spcBef>
              <a:defRPr sz="4500"/>
            </a:pPr>
            <a:r>
              <a:t>Avoid repetition</a:t>
            </a:r>
          </a:p>
          <a:p>
            <a:pPr lvl="1" marL="1064039" indent="-543339" defTabSz="457200">
              <a:spcBef>
                <a:spcPts val="0"/>
              </a:spcBef>
              <a:defRPr sz="4500"/>
            </a:pPr>
            <a:r>
              <a:t>Appropriate to reading level</a:t>
            </a:r>
          </a:p>
          <a:p>
            <a:pPr lvl="1" marL="1064039" indent="-543339" defTabSz="457200">
              <a:spcBef>
                <a:spcPts val="0"/>
              </a:spcBef>
              <a:defRPr sz="4500"/>
            </a:pPr>
            <a:r>
              <a:t>Be concise</a:t>
            </a:r>
          </a:p>
          <a:p>
            <a:pPr lvl="1" marL="1064039" indent="-543339" defTabSz="457200">
              <a:spcBef>
                <a:spcPts val="0"/>
              </a:spcBef>
              <a:defRPr sz="4500"/>
            </a:pPr>
            <a:r>
              <a:t>Be objective</a:t>
            </a:r>
          </a:p>
          <a:p>
            <a:pPr lvl="1" marL="1064039" indent="-543339" defTabSz="457200">
              <a:spcBef>
                <a:spcPts val="0"/>
              </a:spcBef>
              <a:defRPr sz="4500"/>
            </a:pPr>
            <a:r>
              <a:t>Start general, go to specific</a:t>
            </a:r>
          </a:p>
          <a:p>
            <a:pPr lvl="1" marL="0" indent="0" defTabSz="457200">
              <a:spcBef>
                <a:spcPts val="0"/>
              </a:spcBef>
              <a:buClrTx/>
              <a:buSzTx/>
              <a:buNone/>
              <a:defRPr sz="4500"/>
            </a:pPr>
          </a:p>
          <a:p>
            <a:pPr marL="543339" indent="-543339" defTabSz="457200">
              <a:spcBef>
                <a:spcPts val="0"/>
              </a:spcBef>
              <a:defRPr sz="4500"/>
            </a:pPr>
            <a:r>
              <a:t>Do not describe purely decorative images. </a:t>
            </a:r>
          </a:p>
          <a:p>
            <a:pPr lvl="1" marL="1064039" indent="-543339" defTabSz="457200">
              <a:spcBef>
                <a:spcPts val="0"/>
              </a:spcBef>
              <a:defRPr sz="4500"/>
            </a:pPr>
            <a:r>
              <a:t>&lt;img alt=“” role=“presentation”&gt;</a:t>
            </a:r>
          </a:p>
        </p:txBody>
      </p:sp>
      <p:sp>
        <p:nvSpPr>
          <p:cNvPr id="316" name="Accessible Images"/>
          <p:cNvSpPr txBox="1"/>
          <p:nvPr>
            <p:ph type="title"/>
          </p:nvPr>
        </p:nvSpPr>
        <p:spPr>
          <a:prstGeom prst="rect">
            <a:avLst/>
          </a:prstGeom>
        </p:spPr>
        <p:txBody>
          <a:bodyPr/>
          <a:lstStyle>
            <a:lvl1pPr>
              <a:defRPr>
                <a:solidFill>
                  <a:srgbClr val="38571A"/>
                </a:solidFill>
              </a:defRPr>
            </a:lvl1pPr>
          </a:lstStyle>
          <a:p>
            <a:pPr/>
            <a:r>
              <a:t>Accessible Images</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Long Description for complex images"/>
          <p:cNvSpPr txBox="1"/>
          <p:nvPr>
            <p:ph type="title"/>
          </p:nvPr>
        </p:nvSpPr>
        <p:spPr>
          <a:prstGeom prst="rect">
            <a:avLst/>
          </a:prstGeom>
        </p:spPr>
        <p:txBody>
          <a:bodyPr/>
          <a:lstStyle>
            <a:lvl1pPr>
              <a:defRPr>
                <a:solidFill>
                  <a:srgbClr val="38571A"/>
                </a:solidFill>
              </a:defRPr>
            </a:lvl1pPr>
          </a:lstStyle>
          <a:p>
            <a:pPr/>
            <a:r>
              <a:t>Long Description for complex images</a:t>
            </a:r>
          </a:p>
        </p:txBody>
      </p:sp>
      <p:pic>
        <p:nvPicPr>
          <p:cNvPr id="319" name="Screen Shot 2020-11-09 at 11.29.13 AM.png" descr="Screen Shot 2020-11-09 at 11.29.13 AM.png"/>
          <p:cNvPicPr>
            <a:picLocks noChangeAspect="1"/>
          </p:cNvPicPr>
          <p:nvPr/>
        </p:nvPicPr>
        <p:blipFill>
          <a:blip r:embed="rId3">
            <a:extLst/>
          </a:blip>
          <a:stretch>
            <a:fillRect/>
          </a:stretch>
        </p:blipFill>
        <p:spPr>
          <a:xfrm>
            <a:off x="527050" y="3224683"/>
            <a:ext cx="11950700" cy="4102101"/>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extended Description"/>
          <p:cNvSpPr txBox="1"/>
          <p:nvPr>
            <p:ph type="title"/>
          </p:nvPr>
        </p:nvSpPr>
        <p:spPr>
          <a:prstGeom prst="rect">
            <a:avLst/>
          </a:prstGeom>
        </p:spPr>
        <p:txBody>
          <a:bodyPr/>
          <a:lstStyle>
            <a:lvl1pPr>
              <a:defRPr>
                <a:solidFill>
                  <a:srgbClr val="38571A"/>
                </a:solidFill>
              </a:defRPr>
            </a:lvl1pPr>
          </a:lstStyle>
          <a:p>
            <a:pPr/>
            <a:r>
              <a:t>extended Description</a:t>
            </a:r>
          </a:p>
        </p:txBody>
      </p:sp>
      <p:pic>
        <p:nvPicPr>
          <p:cNvPr id="324" name="Screen Shot 2020-11-09 at 11.36.57 AM.png" descr="Screen Shot 2020-11-09 at 11.36.57 AM.png"/>
          <p:cNvPicPr>
            <a:picLocks noChangeAspect="1"/>
          </p:cNvPicPr>
          <p:nvPr/>
        </p:nvPicPr>
        <p:blipFill>
          <a:blip r:embed="rId2">
            <a:extLst/>
          </a:blip>
          <a:stretch>
            <a:fillRect/>
          </a:stretch>
        </p:blipFill>
        <p:spPr>
          <a:xfrm>
            <a:off x="381000" y="2467124"/>
            <a:ext cx="12242800" cy="7175501"/>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6" name="Don’t use an image…"/>
          <p:cNvSpPr txBox="1"/>
          <p:nvPr>
            <p:ph type="body" idx="1"/>
          </p:nvPr>
        </p:nvSpPr>
        <p:spPr>
          <a:xfrm>
            <a:off x="1813879" y="2445968"/>
            <a:ext cx="9377042" cy="5978232"/>
          </a:xfrm>
          <a:prstGeom prst="rect">
            <a:avLst/>
          </a:prstGeom>
        </p:spPr>
        <p:txBody>
          <a:bodyPr numCol="1" spcCol="38100"/>
          <a:lstStyle/>
          <a:p>
            <a:pPr marL="543339" indent="-543339" defTabSz="457200">
              <a:spcBef>
                <a:spcPts val="0"/>
              </a:spcBef>
              <a:defRPr sz="4500"/>
            </a:pPr>
            <a:r>
              <a:t>Don’t use an image</a:t>
            </a:r>
          </a:p>
          <a:p>
            <a:pPr marL="543339" indent="-543339" defTabSz="457200">
              <a:spcBef>
                <a:spcPts val="0"/>
              </a:spcBef>
              <a:defRPr sz="4500"/>
            </a:pPr>
            <a:r>
              <a:t>Tables as series of lists</a:t>
            </a:r>
          </a:p>
          <a:p>
            <a:pPr marL="543339" indent="-543339" defTabSz="457200">
              <a:spcBef>
                <a:spcPts val="0"/>
              </a:spcBef>
              <a:defRPr sz="4500"/>
            </a:pPr>
            <a:r>
              <a:t>HTML Tables</a:t>
            </a:r>
          </a:p>
          <a:p>
            <a:pPr lvl="1" marL="1064039" indent="-543339" defTabSz="457200">
              <a:spcBef>
                <a:spcPts val="0"/>
              </a:spcBef>
              <a:defRPr sz="4500"/>
            </a:pPr>
            <a:r>
              <a:t>Careful tagging, marking headers with &lt;th&gt; or &lt;thead&gt;</a:t>
            </a:r>
          </a:p>
          <a:p>
            <a:pPr lvl="1" marL="1064039" indent="-543339" defTabSz="457200">
              <a:spcBef>
                <a:spcPts val="0"/>
              </a:spcBef>
              <a:defRPr sz="4500"/>
            </a:pPr>
            <a:r>
              <a:t>Use </a:t>
            </a:r>
            <a:r>
              <a:rPr>
                <a:latin typeface="Gill Sans"/>
                <a:ea typeface="Gill Sans"/>
                <a:cs typeface="Gill Sans"/>
                <a:sym typeface="Gill Sans"/>
              </a:rPr>
              <a:t>summary</a:t>
            </a:r>
            <a:r>
              <a:t> element</a:t>
            </a:r>
          </a:p>
        </p:txBody>
      </p:sp>
      <p:sp>
        <p:nvSpPr>
          <p:cNvPr id="327" name="Accessible Tables"/>
          <p:cNvSpPr txBox="1"/>
          <p:nvPr>
            <p:ph type="title"/>
          </p:nvPr>
        </p:nvSpPr>
        <p:spPr>
          <a:prstGeom prst="rect">
            <a:avLst/>
          </a:prstGeom>
        </p:spPr>
        <p:txBody>
          <a:bodyPr/>
          <a:lstStyle>
            <a:lvl1pPr>
              <a:defRPr>
                <a:solidFill>
                  <a:srgbClr val="38571A"/>
                </a:solidFill>
              </a:defRPr>
            </a:lvl1pPr>
          </a:lstStyle>
          <a:p>
            <a:pPr/>
            <a:r>
              <a:t>Accessible Tables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Reading Formats"/>
          <p:cNvSpPr txBox="1"/>
          <p:nvPr>
            <p:ph type="title"/>
          </p:nvPr>
        </p:nvSpPr>
        <p:spPr>
          <a:prstGeom prst="rect">
            <a:avLst/>
          </a:prstGeom>
        </p:spPr>
        <p:txBody>
          <a:bodyPr/>
          <a:lstStyle>
            <a:lvl1pPr>
              <a:defRPr>
                <a:solidFill>
                  <a:srgbClr val="38571A"/>
                </a:solidFill>
              </a:defRPr>
            </a:lvl1pPr>
          </a:lstStyle>
          <a:p>
            <a:pPr/>
            <a:r>
              <a:t>Reading Formats</a:t>
            </a:r>
          </a:p>
        </p:txBody>
      </p:sp>
      <p:sp>
        <p:nvSpPr>
          <p:cNvPr id="190" name="Formats people have used for reading in the last year (2019):…"/>
          <p:cNvSpPr txBox="1"/>
          <p:nvPr>
            <p:ph type="body" idx="1"/>
          </p:nvPr>
        </p:nvSpPr>
        <p:spPr>
          <a:xfrm>
            <a:off x="1231900" y="2413000"/>
            <a:ext cx="10045700" cy="5842000"/>
          </a:xfrm>
          <a:prstGeom prst="rect">
            <a:avLst/>
          </a:prstGeom>
        </p:spPr>
        <p:txBody>
          <a:bodyPr numCol="1" spcCol="38100">
            <a:normAutofit fontScale="100000" lnSpcReduction="0"/>
          </a:bodyPr>
          <a:lstStyle/>
          <a:p>
            <a:pPr marL="288757" indent="-288757">
              <a:defRPr sz="3600">
                <a:solidFill>
                  <a:srgbClr val="444444"/>
                </a:solidFill>
              </a:defRPr>
            </a:pPr>
            <a:r>
              <a:t>Formats people have used for reading in the last year (2019):</a:t>
            </a:r>
          </a:p>
          <a:p>
            <a:pPr lvl="1" marL="669757" indent="-288757">
              <a:defRPr sz="3600">
                <a:solidFill>
                  <a:srgbClr val="444444"/>
                </a:solidFill>
              </a:defRPr>
            </a:pPr>
            <a:r>
              <a:t>65% have read</a:t>
            </a:r>
            <a:r>
              <a:rPr>
                <a:latin typeface="Gill Sans"/>
                <a:ea typeface="Gill Sans"/>
                <a:cs typeface="Gill Sans"/>
                <a:sym typeface="Gill Sans"/>
              </a:rPr>
              <a:t> a print book</a:t>
            </a:r>
            <a:r>
              <a:t>                 </a:t>
            </a:r>
            <a:r>
              <a:rPr>
                <a:solidFill>
                  <a:srgbClr val="FF2D55"/>
                </a:solidFill>
              </a:rPr>
              <a:t>–08%</a:t>
            </a:r>
          </a:p>
          <a:p>
            <a:pPr lvl="1" marL="669757" indent="-288757">
              <a:defRPr sz="3600">
                <a:solidFill>
                  <a:srgbClr val="444444"/>
                </a:solidFill>
              </a:defRPr>
            </a:pPr>
            <a:r>
              <a:t>25% have read </a:t>
            </a:r>
            <a:r>
              <a:rPr>
                <a:latin typeface="Gill Sans"/>
                <a:ea typeface="Gill Sans"/>
                <a:cs typeface="Gill Sans"/>
                <a:sym typeface="Gill Sans"/>
              </a:rPr>
              <a:t>an eBook   </a:t>
            </a:r>
            <a:r>
              <a:t>                  </a:t>
            </a:r>
            <a:r>
              <a:rPr>
                <a:solidFill>
                  <a:srgbClr val="28CD41"/>
                </a:solidFill>
              </a:rPr>
              <a:t>+11%</a:t>
            </a:r>
          </a:p>
          <a:p>
            <a:pPr lvl="1" marL="669757" indent="-288757">
              <a:defRPr sz="3600">
                <a:solidFill>
                  <a:srgbClr val="444444"/>
                </a:solidFill>
              </a:defRPr>
            </a:pPr>
            <a:r>
              <a:t>20% have read</a:t>
            </a:r>
            <a:r>
              <a:rPr>
                <a:latin typeface="Gill Sans"/>
                <a:ea typeface="Gill Sans"/>
                <a:cs typeface="Gill Sans"/>
                <a:sym typeface="Gill Sans"/>
              </a:rPr>
              <a:t> an audiobook </a:t>
            </a:r>
            <a:r>
              <a:t>              </a:t>
            </a:r>
            <a:r>
              <a:rPr>
                <a:solidFill>
                  <a:srgbClr val="28CD41"/>
                </a:solidFill>
              </a:rPr>
              <a:t>+14%</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90">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0" grpId="1"/>
    </p:bldLst>
  </p:timing>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9" name="Don’t use an image where text will do.…"/>
          <p:cNvSpPr txBox="1"/>
          <p:nvPr>
            <p:ph type="body" idx="1"/>
          </p:nvPr>
        </p:nvSpPr>
        <p:spPr>
          <a:xfrm>
            <a:off x="1961381" y="2335341"/>
            <a:ext cx="9377043" cy="6748083"/>
          </a:xfrm>
          <a:prstGeom prst="rect">
            <a:avLst/>
          </a:prstGeom>
        </p:spPr>
        <p:txBody>
          <a:bodyPr numCol="1" spcCol="38100"/>
          <a:lstStyle/>
          <a:p>
            <a:pPr marL="543339" indent="-543339" defTabSz="457200">
              <a:spcBef>
                <a:spcPts val="0"/>
              </a:spcBef>
              <a:defRPr sz="4500"/>
            </a:pPr>
            <a:r>
              <a:t>Don’t use an image where text will do.</a:t>
            </a:r>
          </a:p>
          <a:p>
            <a:pPr lvl="1" marL="1064039" indent="-543339" defTabSz="457200">
              <a:spcBef>
                <a:spcPts val="0"/>
              </a:spcBef>
              <a:defRPr sz="4500"/>
            </a:pPr>
            <a:r>
              <a:t>Avoid setting text as image</a:t>
            </a:r>
          </a:p>
          <a:p>
            <a:pPr marL="543339" indent="-543339" defTabSz="457200">
              <a:spcBef>
                <a:spcPts val="0"/>
              </a:spcBef>
              <a:defRPr sz="4500"/>
            </a:pPr>
            <a:r>
              <a:t>Don’t use &lt;table&gt; for layout.</a:t>
            </a:r>
          </a:p>
          <a:p>
            <a:pPr marL="543339" indent="-543339" defTabSz="457200">
              <a:spcBef>
                <a:spcPts val="0"/>
              </a:spcBef>
              <a:defRPr sz="4500"/>
            </a:pPr>
            <a:r>
              <a:t>Present tabular materials differently</a:t>
            </a:r>
          </a:p>
          <a:p>
            <a:pPr lvl="2" marL="1584739" indent="-543339" defTabSz="457200">
              <a:spcBef>
                <a:spcPts val="0"/>
              </a:spcBef>
              <a:defRPr sz="4500"/>
            </a:pPr>
            <a:r>
              <a:t>Careful tagging of HTML tables, marking headers with &lt;th&gt; or &lt;thead&gt;</a:t>
            </a:r>
          </a:p>
          <a:p>
            <a:pPr lvl="2" marL="1584739" indent="-543339" defTabSz="457200">
              <a:spcBef>
                <a:spcPts val="0"/>
              </a:spcBef>
              <a:defRPr sz="4500"/>
            </a:pPr>
            <a:r>
              <a:t>Tables as series of lists</a:t>
            </a:r>
          </a:p>
          <a:p>
            <a:pPr marL="543339" indent="-543339" defTabSz="457200">
              <a:spcBef>
                <a:spcPts val="0"/>
              </a:spcBef>
              <a:defRPr sz="4500"/>
            </a:pPr>
            <a:r>
              <a:t>If it’s secondary material, not inline in the text, use &lt;figure&gt;</a:t>
            </a:r>
          </a:p>
        </p:txBody>
      </p:sp>
      <p:sp>
        <p:nvSpPr>
          <p:cNvPr id="330" name="Accessible Tables"/>
          <p:cNvSpPr txBox="1"/>
          <p:nvPr>
            <p:ph type="title"/>
          </p:nvPr>
        </p:nvSpPr>
        <p:spPr>
          <a:prstGeom prst="rect">
            <a:avLst/>
          </a:prstGeom>
        </p:spPr>
        <p:txBody>
          <a:bodyPr/>
          <a:lstStyle>
            <a:lvl1pPr>
              <a:defRPr>
                <a:solidFill>
                  <a:srgbClr val="38571A"/>
                </a:solidFill>
              </a:defRPr>
            </a:lvl1pPr>
          </a:lstStyle>
          <a:p>
            <a:pPr/>
            <a:r>
              <a:t>Accessible Tables</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2" name="Bus Schedule"/>
          <p:cNvSpPr txBox="1"/>
          <p:nvPr>
            <p:ph type="title"/>
          </p:nvPr>
        </p:nvSpPr>
        <p:spPr>
          <a:prstGeom prst="rect">
            <a:avLst/>
          </a:prstGeom>
        </p:spPr>
        <p:txBody>
          <a:bodyPr/>
          <a:lstStyle>
            <a:lvl1pPr>
              <a:defRPr>
                <a:solidFill>
                  <a:srgbClr val="38571A"/>
                </a:solidFill>
              </a:defRPr>
            </a:lvl1pPr>
          </a:lstStyle>
          <a:p>
            <a:pPr/>
            <a:r>
              <a:t>Bus Schedule</a:t>
            </a:r>
          </a:p>
        </p:txBody>
      </p:sp>
      <p:pic>
        <p:nvPicPr>
          <p:cNvPr id="333" name="Screen Shot 2020-11-09 at 11.04.08 AM.png" descr="Screen Shot 2020-11-09 at 11.04.08 AM.png"/>
          <p:cNvPicPr>
            <a:picLocks noChangeAspect="1"/>
          </p:cNvPicPr>
          <p:nvPr/>
        </p:nvPicPr>
        <p:blipFill>
          <a:blip r:embed="rId2">
            <a:extLst/>
          </a:blip>
          <a:stretch>
            <a:fillRect/>
          </a:stretch>
        </p:blipFill>
        <p:spPr>
          <a:xfrm>
            <a:off x="869950" y="3321050"/>
            <a:ext cx="11264900" cy="3111500"/>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5" name="Bus Schedule Code"/>
          <p:cNvSpPr txBox="1"/>
          <p:nvPr>
            <p:ph type="title"/>
          </p:nvPr>
        </p:nvSpPr>
        <p:spPr>
          <a:prstGeom prst="rect">
            <a:avLst/>
          </a:prstGeom>
        </p:spPr>
        <p:txBody>
          <a:bodyPr/>
          <a:lstStyle>
            <a:lvl1pPr>
              <a:defRPr>
                <a:solidFill>
                  <a:srgbClr val="38571A"/>
                </a:solidFill>
              </a:defRPr>
            </a:lvl1pPr>
          </a:lstStyle>
          <a:p>
            <a:pPr/>
            <a:r>
              <a:t>Bus Schedule Code</a:t>
            </a:r>
          </a:p>
        </p:txBody>
      </p:sp>
      <p:pic>
        <p:nvPicPr>
          <p:cNvPr id="336" name="Screen Shot 2020-11-09 at 11.06.25 AM.png" descr="Screen Shot 2020-11-09 at 11.06.25 AM.png"/>
          <p:cNvPicPr>
            <a:picLocks noChangeAspect="1"/>
          </p:cNvPicPr>
          <p:nvPr/>
        </p:nvPicPr>
        <p:blipFill>
          <a:blip r:embed="rId2">
            <a:extLst/>
          </a:blip>
          <a:stretch>
            <a:fillRect/>
          </a:stretch>
        </p:blipFill>
        <p:spPr>
          <a:xfrm>
            <a:off x="438150" y="2699854"/>
            <a:ext cx="12128500" cy="6083301"/>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8" name="Page-List"/>
          <p:cNvSpPr txBox="1"/>
          <p:nvPr>
            <p:ph type="title"/>
          </p:nvPr>
        </p:nvSpPr>
        <p:spPr>
          <a:prstGeom prst="rect">
            <a:avLst/>
          </a:prstGeom>
        </p:spPr>
        <p:txBody>
          <a:bodyPr/>
          <a:lstStyle>
            <a:lvl1pPr>
              <a:defRPr>
                <a:solidFill>
                  <a:srgbClr val="38571A"/>
                </a:solidFill>
              </a:defRPr>
            </a:lvl1pPr>
          </a:lstStyle>
          <a:p>
            <a:pPr/>
            <a:r>
              <a:t>Page-List</a:t>
            </a:r>
          </a:p>
        </p:txBody>
      </p:sp>
      <p:sp>
        <p:nvSpPr>
          <p:cNvPr id="339" name="Helps Navigation…"/>
          <p:cNvSpPr txBox="1"/>
          <p:nvPr>
            <p:ph type="body" sz="quarter" idx="1"/>
          </p:nvPr>
        </p:nvSpPr>
        <p:spPr>
          <a:xfrm>
            <a:off x="1231900" y="2413000"/>
            <a:ext cx="10045700" cy="2438400"/>
          </a:xfrm>
          <a:prstGeom prst="rect">
            <a:avLst/>
          </a:prstGeom>
        </p:spPr>
        <p:txBody>
          <a:bodyPr numCol="1" spcCol="38100">
            <a:normAutofit fontScale="100000" lnSpcReduction="0"/>
          </a:bodyPr>
          <a:lstStyle/>
          <a:p>
            <a:pPr marL="288757" indent="-288757">
              <a:defRPr sz="3600">
                <a:solidFill>
                  <a:srgbClr val="444444"/>
                </a:solidFill>
              </a:defRPr>
            </a:pPr>
            <a:r>
              <a:t>Helps Navigation</a:t>
            </a:r>
          </a:p>
          <a:p>
            <a:pPr marL="288757" indent="-288757">
              <a:defRPr sz="3600">
                <a:solidFill>
                  <a:srgbClr val="444444"/>
                </a:solidFill>
              </a:defRPr>
            </a:pPr>
            <a:r>
              <a:t>Allows user of assistive technology to be on “the same page” as print readers.</a:t>
            </a:r>
          </a:p>
        </p:txBody>
      </p:sp>
      <p:pic>
        <p:nvPicPr>
          <p:cNvPr id="340" name="Screen Shot 2020-11-10 at 4.20.48 PM.png" descr="Screen Shot 2020-11-10 at 4.20.48 PM.png"/>
          <p:cNvPicPr>
            <a:picLocks noChangeAspect="1"/>
          </p:cNvPicPr>
          <p:nvPr/>
        </p:nvPicPr>
        <p:blipFill>
          <a:blip r:embed="rId3">
            <a:extLst/>
          </a:blip>
          <a:stretch>
            <a:fillRect/>
          </a:stretch>
        </p:blipFill>
        <p:spPr>
          <a:xfrm>
            <a:off x="879757" y="5093468"/>
            <a:ext cx="11506201" cy="42418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3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3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39">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39" grpId="1"/>
    </p:bldLst>
  </p:timing>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acquiring ebooks"/>
          <p:cNvSpPr txBox="1"/>
          <p:nvPr>
            <p:ph type="title"/>
          </p:nvPr>
        </p:nvSpPr>
        <p:spPr>
          <a:prstGeom prst="rect">
            <a:avLst/>
          </a:prstGeom>
        </p:spPr>
        <p:txBody>
          <a:bodyPr/>
          <a:lstStyle>
            <a:lvl1pPr>
              <a:defRPr>
                <a:solidFill>
                  <a:srgbClr val="38571A"/>
                </a:solidFill>
              </a:defRPr>
            </a:lvl1pPr>
          </a:lstStyle>
          <a:p>
            <a:pPr/>
            <a:r>
              <a:t>acquiring ebooks</a:t>
            </a:r>
          </a:p>
        </p:txBody>
      </p:sp>
      <p:sp>
        <p:nvSpPr>
          <p:cNvPr id="345" name="Databases such as Haiti, BookShare, AccessText…"/>
          <p:cNvSpPr txBox="1"/>
          <p:nvPr>
            <p:ph type="body" idx="1"/>
          </p:nvPr>
        </p:nvSpPr>
        <p:spPr>
          <a:xfrm>
            <a:off x="1231900" y="2413000"/>
            <a:ext cx="10045700" cy="5842000"/>
          </a:xfrm>
          <a:prstGeom prst="rect">
            <a:avLst/>
          </a:prstGeom>
        </p:spPr>
        <p:txBody>
          <a:bodyPr numCol="1" spcCol="38100">
            <a:normAutofit fontScale="100000" lnSpcReduction="0"/>
          </a:bodyPr>
          <a:lstStyle/>
          <a:p>
            <a:pPr marL="271432" indent="-271432" defTabSz="549148">
              <a:spcBef>
                <a:spcPts val="3500"/>
              </a:spcBef>
              <a:defRPr sz="3384">
                <a:solidFill>
                  <a:srgbClr val="444444"/>
                </a:solidFill>
              </a:defRPr>
            </a:pPr>
            <a:r>
              <a:t>Databases such as Haiti, BookShare, AccessText</a:t>
            </a:r>
          </a:p>
          <a:p>
            <a:pPr marL="271432" indent="-271432" defTabSz="549148">
              <a:spcBef>
                <a:spcPts val="3500"/>
              </a:spcBef>
              <a:defRPr sz="3384">
                <a:solidFill>
                  <a:srgbClr val="444444"/>
                </a:solidFill>
              </a:defRPr>
            </a:pPr>
            <a:r>
              <a:t>Conversion from print collection, ILL</a:t>
            </a:r>
          </a:p>
          <a:p>
            <a:pPr marL="271432" indent="-271432" defTabSz="549148">
              <a:spcBef>
                <a:spcPts val="3500"/>
              </a:spcBef>
              <a:defRPr sz="3384">
                <a:solidFill>
                  <a:srgbClr val="444444"/>
                </a:solidFill>
              </a:defRPr>
            </a:pPr>
            <a:r>
              <a:t>Request from vendor or publisher</a:t>
            </a:r>
          </a:p>
          <a:p>
            <a:pPr lvl="1" marL="629572" indent="-271432" defTabSz="549148">
              <a:spcBef>
                <a:spcPts val="3500"/>
              </a:spcBef>
              <a:defRPr sz="3384">
                <a:solidFill>
                  <a:srgbClr val="444444"/>
                </a:solidFill>
              </a:defRPr>
            </a:pPr>
            <a:r>
              <a:t>Get EPUB 3.0 books if you can.</a:t>
            </a:r>
          </a:p>
          <a:p>
            <a:pPr lvl="1" marL="629572" indent="-271432" defTabSz="549148">
              <a:spcBef>
                <a:spcPts val="3500"/>
              </a:spcBef>
              <a:defRPr sz="3384">
                <a:solidFill>
                  <a:srgbClr val="444444"/>
                </a:solidFill>
              </a:defRPr>
            </a:pPr>
            <a:r>
              <a:t>No reason to hold on to EPUB 2.0 books.</a:t>
            </a:r>
          </a:p>
          <a:p>
            <a:pPr lvl="1" marL="629572" indent="-271432" defTabSz="549148">
              <a:spcBef>
                <a:spcPts val="3500"/>
              </a:spcBef>
              <a:defRPr sz="3384">
                <a:solidFill>
                  <a:srgbClr val="444444"/>
                </a:solidFill>
              </a:defRPr>
            </a:pPr>
            <a:r>
              <a:t>Fair use allows you to modify to make it more accessible.</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4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4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4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34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34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34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345">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45" grpId="1"/>
    </p:bldLst>
  </p:timing>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7" name="Resources"/>
          <p:cNvSpPr txBox="1"/>
          <p:nvPr>
            <p:ph type="title"/>
          </p:nvPr>
        </p:nvSpPr>
        <p:spPr>
          <a:prstGeom prst="rect">
            <a:avLst/>
          </a:prstGeom>
        </p:spPr>
        <p:txBody>
          <a:bodyPr/>
          <a:lstStyle>
            <a:lvl1pPr>
              <a:defRPr>
                <a:solidFill>
                  <a:srgbClr val="38571A"/>
                </a:solidFill>
              </a:defRPr>
            </a:lvl1pPr>
          </a:lstStyle>
          <a:p>
            <a:pPr/>
            <a:r>
              <a:t>Resources</a:t>
            </a:r>
          </a:p>
        </p:txBody>
      </p:sp>
      <p:sp>
        <p:nvSpPr>
          <p:cNvPr id="348" name="Daisy Accessible Publishing Knowledge Base:       http://kb.daisy.org/publishing…"/>
          <p:cNvSpPr txBox="1"/>
          <p:nvPr>
            <p:ph type="body" idx="1"/>
          </p:nvPr>
        </p:nvSpPr>
        <p:spPr>
          <a:xfrm>
            <a:off x="1231900" y="2413000"/>
            <a:ext cx="10045700" cy="5842000"/>
          </a:xfrm>
          <a:prstGeom prst="rect">
            <a:avLst/>
          </a:prstGeom>
        </p:spPr>
        <p:txBody>
          <a:bodyPr numCol="1" spcCol="38100">
            <a:normAutofit fontScale="100000" lnSpcReduction="0"/>
          </a:bodyPr>
          <a:lstStyle/>
          <a:p>
            <a:pPr marL="288757" indent="-288757">
              <a:defRPr sz="3600">
                <a:solidFill>
                  <a:srgbClr val="444444"/>
                </a:solidFill>
              </a:defRPr>
            </a:pPr>
            <a:r>
              <a:t>Daisy Accessible Publishing Knowledge Base:       </a:t>
            </a:r>
            <a:r>
              <a:rPr u="sng">
                <a:hlinkClick r:id="rId2" invalidUrl="" action="" tgtFrame="" tooltip="" history="1" highlightClick="0" endSnd="0"/>
              </a:rPr>
              <a:t>http://kb.daisy.org/publishing</a:t>
            </a:r>
          </a:p>
          <a:p>
            <a:pPr marL="288757" indent="-288757">
              <a:defRPr sz="3600">
                <a:solidFill>
                  <a:srgbClr val="444444"/>
                </a:solidFill>
              </a:defRPr>
            </a:pPr>
            <a:r>
              <a:t>EPUB Secrets</a:t>
            </a:r>
          </a:p>
          <a:p>
            <a:pPr marL="288757" indent="-288757">
              <a:defRPr sz="3600">
                <a:solidFill>
                  <a:srgbClr val="444444"/>
                </a:solidFill>
              </a:defRPr>
            </a:pPr>
            <a:r>
              <a:t>#eprdctn on Twitter: </a:t>
            </a:r>
            <a:r>
              <a:rPr u="sng">
                <a:hlinkClick r:id="rId3" invalidUrl="" action="" tgtFrame="" tooltip="" history="1" highlightClick="0" endSnd="0"/>
              </a:rPr>
              <a:t>https://twitter.com/hashtag/eprdctn</a:t>
            </a:r>
          </a:p>
          <a:p>
            <a:pPr marL="288757" indent="-288757">
              <a:defRPr sz="3600">
                <a:solidFill>
                  <a:srgbClr val="444444"/>
                </a:solidFill>
              </a:defRPr>
            </a:pPr>
            <a:r>
              <a:t>VitalSource Bookshelf</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4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4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4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34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348">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48" grpId="1"/>
    </p:bldLst>
  </p:timing>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0" name="droppedImage.tiff" descr="droppedImage.tiff"/>
          <p:cNvPicPr>
            <a:picLocks noChangeAspect="1"/>
          </p:cNvPicPr>
          <p:nvPr>
            <p:ph type="pic" idx="21"/>
          </p:nvPr>
        </p:nvPicPr>
        <p:blipFill>
          <a:blip r:embed="rId2">
            <a:extLst/>
          </a:blip>
          <a:srcRect l="0" t="0" r="13914" b="0"/>
          <a:stretch>
            <a:fillRect/>
          </a:stretch>
        </p:blipFill>
        <p:spPr>
          <a:xfrm>
            <a:off x="-742629" y="492396"/>
            <a:ext cx="13715977" cy="8956031"/>
          </a:xfrm>
          <a:prstGeom prst="rect">
            <a:avLst/>
          </a:prstGeom>
        </p:spPr>
      </p:pic>
      <p:sp>
        <p:nvSpPr>
          <p:cNvPr id="351" name="Rectangle"/>
          <p:cNvSpPr/>
          <p:nvPr/>
        </p:nvSpPr>
        <p:spPr>
          <a:xfrm>
            <a:off x="292100" y="1066800"/>
            <a:ext cx="5461000" cy="2578244"/>
          </a:xfrm>
          <a:prstGeom prst="rect">
            <a:avLst/>
          </a:prstGeom>
          <a:solidFill>
            <a:srgbClr val="FFFFFF">
              <a:alpha val="83071"/>
            </a:srgbClr>
          </a:solidFill>
          <a:ln w="12700">
            <a:miter lim="400000"/>
          </a:ln>
        </p:spPr>
        <p:txBody>
          <a:bodyPr lIns="50800" tIns="50800" rIns="50800" bIns="50800" anchor="ctr"/>
          <a:lstStyle/>
          <a:p>
            <a:pPr>
              <a:defRPr sz="3600">
                <a:solidFill>
                  <a:srgbClr val="FFFFFF"/>
                </a:solidFill>
              </a:defRPr>
            </a:pPr>
          </a:p>
        </p:txBody>
      </p:sp>
      <p:sp>
        <p:nvSpPr>
          <p:cNvPr id="352" name="eBooks &amp; Accessibility"/>
          <p:cNvSpPr/>
          <p:nvPr/>
        </p:nvSpPr>
        <p:spPr>
          <a:xfrm>
            <a:off x="120650" y="1489990"/>
            <a:ext cx="5803900" cy="17318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lvl1pPr>
              <a:defRPr cap="all" sz="6200">
                <a:solidFill>
                  <a:srgbClr val="38571A"/>
                </a:solidFill>
              </a:defRPr>
            </a:lvl1pPr>
          </a:lstStyle>
          <a:p>
            <a:pPr/>
            <a:r>
              <a:t>eBooks &amp; Accessibility</a:t>
            </a:r>
          </a:p>
        </p:txBody>
      </p:sp>
      <p:sp>
        <p:nvSpPr>
          <p:cNvPr id="353" name="\"/>
          <p:cNvSpPr txBox="1"/>
          <p:nvPr/>
        </p:nvSpPr>
        <p:spPr>
          <a:xfrm>
            <a:off x="6379285" y="4559300"/>
            <a:ext cx="246230"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700"/>
            </a:lvl1pPr>
          </a:lstStyle>
          <a:p>
            <a:pPr/>
            <a:r>
              <a:t>\</a:t>
            </a:r>
          </a:p>
        </p:txBody>
      </p:sp>
      <p:sp>
        <p:nvSpPr>
          <p:cNvPr id="354" name="Rectangle"/>
          <p:cNvSpPr/>
          <p:nvPr/>
        </p:nvSpPr>
        <p:spPr>
          <a:xfrm>
            <a:off x="292100" y="3871641"/>
            <a:ext cx="5461000" cy="1193954"/>
          </a:xfrm>
          <a:prstGeom prst="rect">
            <a:avLst/>
          </a:prstGeom>
          <a:solidFill>
            <a:srgbClr val="FFFFFF">
              <a:alpha val="83071"/>
            </a:srgbClr>
          </a:solidFill>
          <a:ln w="12700">
            <a:miter lim="400000"/>
          </a:ln>
        </p:spPr>
        <p:txBody>
          <a:bodyPr lIns="50800" tIns="50800" rIns="50800" bIns="50800" anchor="ctr"/>
          <a:lstStyle/>
          <a:p>
            <a:pPr>
              <a:defRPr sz="3600">
                <a:solidFill>
                  <a:srgbClr val="FFFFFF"/>
                </a:solidFill>
              </a:defRPr>
            </a:pPr>
          </a:p>
        </p:txBody>
      </p:sp>
      <p:sp>
        <p:nvSpPr>
          <p:cNvPr id="355" name="https://bit.ly/ebooksA11y"/>
          <p:cNvSpPr/>
          <p:nvPr/>
        </p:nvSpPr>
        <p:spPr>
          <a:xfrm>
            <a:off x="336010" y="4138418"/>
            <a:ext cx="5373180"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1" indent="0">
              <a:buClr>
                <a:srgbClr val="535353"/>
              </a:buClr>
              <a:defRPr b="1" sz="3100">
                <a:solidFill>
                  <a:srgbClr val="000000"/>
                </a:solidFill>
                <a:latin typeface="Helvetica"/>
                <a:ea typeface="Helvetica"/>
                <a:cs typeface="Helvetica"/>
                <a:sym typeface="Helvetica"/>
              </a:defRPr>
            </a:pPr>
            <a:r>
              <a:rPr u="sng">
                <a:hlinkClick r:id="rId3" invalidUrl="" action="" tgtFrame="" tooltip="" history="1" highlightClick="0" endSnd="0"/>
              </a:rPr>
              <a:t>https://bit.ly/ebooksA11y</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E-Reading Devices"/>
          <p:cNvSpPr txBox="1"/>
          <p:nvPr>
            <p:ph type="title"/>
          </p:nvPr>
        </p:nvSpPr>
        <p:spPr>
          <a:prstGeom prst="rect">
            <a:avLst/>
          </a:prstGeom>
        </p:spPr>
        <p:txBody>
          <a:bodyPr/>
          <a:lstStyle>
            <a:lvl1pPr>
              <a:defRPr>
                <a:solidFill>
                  <a:srgbClr val="38571A"/>
                </a:solidFill>
              </a:defRPr>
            </a:lvl1pPr>
          </a:lstStyle>
          <a:p>
            <a:pPr/>
            <a:r>
              <a:t>E-Reading Devices</a:t>
            </a:r>
          </a:p>
        </p:txBody>
      </p:sp>
      <p:sp>
        <p:nvSpPr>
          <p:cNvPr id="195" name="Digital formats U.S. adults have used to read books (2016):…"/>
          <p:cNvSpPr txBox="1"/>
          <p:nvPr>
            <p:ph type="body" idx="1"/>
          </p:nvPr>
        </p:nvSpPr>
        <p:spPr>
          <a:xfrm>
            <a:off x="1231900" y="2413000"/>
            <a:ext cx="10407254" cy="5842000"/>
          </a:xfrm>
          <a:prstGeom prst="rect">
            <a:avLst/>
          </a:prstGeom>
        </p:spPr>
        <p:txBody>
          <a:bodyPr numCol="1" spcCol="38100">
            <a:normAutofit fontScale="100000" lnSpcReduction="0"/>
          </a:bodyPr>
          <a:lstStyle/>
          <a:p>
            <a:pPr marL="288757" indent="-288757">
              <a:defRPr sz="3600">
                <a:solidFill>
                  <a:srgbClr val="444444"/>
                </a:solidFill>
              </a:defRPr>
            </a:pPr>
            <a:r>
              <a:t>Digital formats U.S. adults have used to read books (2016):</a:t>
            </a:r>
          </a:p>
          <a:p>
            <a:pPr lvl="1" marL="669757" indent="-288757">
              <a:defRPr sz="3600">
                <a:solidFill>
                  <a:srgbClr val="444444"/>
                </a:solidFill>
              </a:defRPr>
            </a:pPr>
            <a:r>
              <a:t>15% read on a tablet computer                     </a:t>
            </a:r>
            <a:r>
              <a:rPr>
                <a:solidFill>
                  <a:srgbClr val="28CD41"/>
                </a:solidFill>
              </a:rPr>
              <a:t>+11%</a:t>
            </a:r>
          </a:p>
          <a:p>
            <a:pPr lvl="1" marL="669757" indent="-288757">
              <a:defRPr sz="3600">
                <a:solidFill>
                  <a:srgbClr val="444444"/>
                </a:solidFill>
              </a:defRPr>
            </a:pPr>
            <a:r>
              <a:t> 8% read on a dedicated eBook reader            </a:t>
            </a:r>
            <a:r>
              <a:rPr>
                <a:solidFill>
                  <a:srgbClr val="FF2D55"/>
                </a:solidFill>
              </a:rPr>
              <a:t>–01%</a:t>
            </a:r>
          </a:p>
          <a:p>
            <a:pPr lvl="1" marL="669757" indent="-288757">
              <a:defRPr sz="3600">
                <a:solidFill>
                  <a:srgbClr val="444444"/>
                </a:solidFill>
              </a:defRPr>
            </a:pPr>
            <a:r>
              <a:t>13% read on a cellphone                          </a:t>
            </a:r>
            <a:r>
              <a:rPr>
                <a:solidFill>
                  <a:srgbClr val="28CD41"/>
                </a:solidFill>
              </a:rPr>
              <a:t>    +08%</a:t>
            </a:r>
          </a:p>
          <a:p>
            <a:pPr lvl="1" marL="669757" indent="-288757">
              <a:defRPr sz="3600">
                <a:solidFill>
                  <a:srgbClr val="444444"/>
                </a:solidFill>
              </a:defRPr>
            </a:pPr>
            <a:r>
              <a:t>11% read on a desktop or laptop computer    </a:t>
            </a:r>
            <a:r>
              <a:rPr>
                <a:solidFill>
                  <a:srgbClr val="28CD41"/>
                </a:solidFill>
              </a:rPr>
              <a:t>+08%</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9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95">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5"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Conclusions"/>
          <p:cNvSpPr txBox="1"/>
          <p:nvPr>
            <p:ph type="title"/>
          </p:nvPr>
        </p:nvSpPr>
        <p:spPr>
          <a:prstGeom prst="rect">
            <a:avLst/>
          </a:prstGeom>
        </p:spPr>
        <p:txBody>
          <a:bodyPr/>
          <a:lstStyle>
            <a:lvl1pPr>
              <a:defRPr>
                <a:solidFill>
                  <a:srgbClr val="38571A"/>
                </a:solidFill>
              </a:defRPr>
            </a:lvl1pPr>
          </a:lstStyle>
          <a:p>
            <a:pPr/>
            <a:r>
              <a:t>Conclusions</a:t>
            </a:r>
          </a:p>
        </p:txBody>
      </p:sp>
      <p:sp>
        <p:nvSpPr>
          <p:cNvPr id="200" name="Print books continue to be more popular than eBooks and audiobooks.…"/>
          <p:cNvSpPr txBox="1"/>
          <p:nvPr>
            <p:ph type="body" idx="1"/>
          </p:nvPr>
        </p:nvSpPr>
        <p:spPr>
          <a:xfrm>
            <a:off x="1231900" y="2413000"/>
            <a:ext cx="10045700" cy="5842000"/>
          </a:xfrm>
          <a:prstGeom prst="rect">
            <a:avLst/>
          </a:prstGeom>
        </p:spPr>
        <p:txBody>
          <a:bodyPr numCol="1" spcCol="38100">
            <a:normAutofit fontScale="100000" lnSpcReduction="0"/>
          </a:bodyPr>
          <a:lstStyle/>
          <a:p>
            <a:pPr marL="271432" indent="-271432" defTabSz="549148">
              <a:spcBef>
                <a:spcPts val="3500"/>
              </a:spcBef>
              <a:defRPr sz="3384">
                <a:solidFill>
                  <a:srgbClr val="444444"/>
                </a:solidFill>
              </a:defRPr>
            </a:pPr>
            <a:r>
              <a:t>Print books continue to be more popular than eBooks and audiobooks.</a:t>
            </a:r>
          </a:p>
          <a:p>
            <a:pPr marL="271432" indent="-271432" defTabSz="549148">
              <a:spcBef>
                <a:spcPts val="3500"/>
              </a:spcBef>
              <a:defRPr sz="3384">
                <a:solidFill>
                  <a:srgbClr val="444444"/>
                </a:solidFill>
              </a:defRPr>
            </a:pPr>
            <a:r>
              <a:t>Most readers of digital formats also read print books. It’s not either/or, but both-and.</a:t>
            </a:r>
          </a:p>
          <a:p>
            <a:pPr marL="271432" indent="-271432" defTabSz="549148">
              <a:spcBef>
                <a:spcPts val="3500"/>
              </a:spcBef>
              <a:defRPr sz="3384">
                <a:solidFill>
                  <a:srgbClr val="444444"/>
                </a:solidFill>
              </a:defRPr>
            </a:pPr>
            <a:r>
              <a:t>Interest in digital book formats continues to grow, with audiobooks growing a little faster the eBooks.</a:t>
            </a:r>
          </a:p>
          <a:p>
            <a:pPr marL="271432" indent="-271432" defTabSz="549148">
              <a:spcBef>
                <a:spcPts val="3500"/>
              </a:spcBef>
              <a:defRPr sz="3384">
                <a:solidFill>
                  <a:srgbClr val="444444"/>
                </a:solidFill>
              </a:defRPr>
            </a:pPr>
            <a:r>
              <a:t>The share of readers on tablets or cellphones has increased substantially since 2011, while the share using dedicated e-readers has remained more or less stable.</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0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0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00">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0"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What is an Ebook?"/>
          <p:cNvSpPr txBox="1"/>
          <p:nvPr>
            <p:ph type="title"/>
          </p:nvPr>
        </p:nvSpPr>
        <p:spPr>
          <a:prstGeom prst="rect">
            <a:avLst/>
          </a:prstGeom>
        </p:spPr>
        <p:txBody>
          <a:bodyPr/>
          <a:lstStyle>
            <a:lvl1pPr>
              <a:defRPr>
                <a:solidFill>
                  <a:srgbClr val="38571A"/>
                </a:solidFill>
              </a:defRPr>
            </a:lvl1pPr>
          </a:lstStyle>
          <a:p>
            <a:pPr/>
            <a:r>
              <a:t>What is an Ebook?</a:t>
            </a:r>
          </a:p>
        </p:txBody>
      </p:sp>
      <p:sp>
        <p:nvSpPr>
          <p:cNvPr id="205" name="The vast majority of eBooks that people actually read on digital devices are in one of a handful of  formats.…"/>
          <p:cNvSpPr txBox="1"/>
          <p:nvPr>
            <p:ph type="body" sz="half" idx="1"/>
          </p:nvPr>
        </p:nvSpPr>
        <p:spPr>
          <a:xfrm>
            <a:off x="5041900" y="3238500"/>
            <a:ext cx="7661125" cy="6098137"/>
          </a:xfrm>
          <a:prstGeom prst="rect">
            <a:avLst/>
          </a:prstGeom>
        </p:spPr>
        <p:txBody>
          <a:bodyPr numCol="1" spcCol="38100"/>
          <a:lstStyle/>
          <a:p>
            <a:pPr marL="0" indent="0">
              <a:spcBef>
                <a:spcPts val="1500"/>
              </a:spcBef>
              <a:buSzTx/>
              <a:buNone/>
              <a:defRPr>
                <a:latin typeface="Gill Sans"/>
                <a:ea typeface="Gill Sans"/>
                <a:cs typeface="Gill Sans"/>
                <a:sym typeface="Gill Sans"/>
              </a:defRPr>
            </a:pPr>
            <a:r>
              <a:t>The vast majority of eBooks that people actually read on digital devices are in one of a handful of  formats.</a:t>
            </a:r>
          </a:p>
          <a:p>
            <a:pPr lvl="1">
              <a:spcBef>
                <a:spcPts val="1400"/>
              </a:spcBef>
            </a:pPr>
            <a:r>
              <a:t>EPUB (2.0, 3.0)</a:t>
            </a:r>
          </a:p>
          <a:p>
            <a:pPr lvl="1">
              <a:spcBef>
                <a:spcPts val="1400"/>
              </a:spcBef>
            </a:pPr>
            <a:r>
              <a:t>Mobi (AZW, AZW3)</a:t>
            </a:r>
          </a:p>
          <a:p>
            <a:pPr lvl="1">
              <a:spcBef>
                <a:spcPts val="1400"/>
              </a:spcBef>
            </a:pPr>
            <a:r>
              <a:t>iBook (IBA)</a:t>
            </a:r>
          </a:p>
          <a:p>
            <a:pPr lvl="1">
              <a:spcBef>
                <a:spcPts val="1400"/>
              </a:spcBef>
            </a:pPr>
            <a:r>
              <a:t>and, okay, PDF</a:t>
            </a:r>
          </a:p>
        </p:txBody>
      </p:sp>
      <p:pic>
        <p:nvPicPr>
          <p:cNvPr id="206" name="droppedImage.tiff" descr="droppedImage.tiff"/>
          <p:cNvPicPr>
            <a:picLocks noChangeAspect="0"/>
          </p:cNvPicPr>
          <p:nvPr/>
        </p:nvPicPr>
        <p:blipFill>
          <a:blip r:embed="rId2">
            <a:extLst/>
          </a:blip>
          <a:srcRect l="2102" t="0" r="2015" b="4131"/>
          <a:stretch>
            <a:fillRect/>
          </a:stretch>
        </p:blipFill>
        <p:spPr>
          <a:xfrm>
            <a:off x="638571" y="3930702"/>
            <a:ext cx="4091495" cy="2337653"/>
          </a:xfrm>
          <a:custGeom>
            <a:avLst/>
            <a:gdLst/>
            <a:ahLst/>
            <a:cxnLst>
              <a:cxn ang="0">
                <a:pos x="wd2" y="hd2"/>
              </a:cxn>
              <a:cxn ang="5400000">
                <a:pos x="wd2" y="hd2"/>
              </a:cxn>
              <a:cxn ang="10800000">
                <a:pos x="wd2" y="hd2"/>
              </a:cxn>
              <a:cxn ang="16200000">
                <a:pos x="wd2" y="hd2"/>
              </a:cxn>
            </a:cxnLst>
            <a:rect l="0" t="0" r="r" b="b"/>
            <a:pathLst>
              <a:path w="21591" h="21594" fill="norm" stroke="1" extrusionOk="0">
                <a:moveTo>
                  <a:pt x="10158" y="0"/>
                </a:moveTo>
                <a:cubicBezTo>
                  <a:pt x="6758" y="0"/>
                  <a:pt x="6480" y="12"/>
                  <a:pt x="6337" y="154"/>
                </a:cubicBezTo>
                <a:cubicBezTo>
                  <a:pt x="6253" y="238"/>
                  <a:pt x="6168" y="368"/>
                  <a:pt x="6149" y="440"/>
                </a:cubicBezTo>
                <a:cubicBezTo>
                  <a:pt x="6130" y="512"/>
                  <a:pt x="6100" y="1046"/>
                  <a:pt x="6084" y="1624"/>
                </a:cubicBezTo>
                <a:lnTo>
                  <a:pt x="6057" y="2672"/>
                </a:lnTo>
                <a:lnTo>
                  <a:pt x="5881" y="2694"/>
                </a:lnTo>
                <a:cubicBezTo>
                  <a:pt x="5446" y="2744"/>
                  <a:pt x="5217" y="2784"/>
                  <a:pt x="4961" y="2826"/>
                </a:cubicBezTo>
                <a:cubicBezTo>
                  <a:pt x="4894" y="2840"/>
                  <a:pt x="4761" y="2856"/>
                  <a:pt x="4731" y="2867"/>
                </a:cubicBezTo>
                <a:cubicBezTo>
                  <a:pt x="4635" y="2902"/>
                  <a:pt x="4521" y="2920"/>
                  <a:pt x="4480" y="2911"/>
                </a:cubicBezTo>
                <a:cubicBezTo>
                  <a:pt x="4479" y="2911"/>
                  <a:pt x="4479" y="2910"/>
                  <a:pt x="4478" y="2911"/>
                </a:cubicBezTo>
                <a:cubicBezTo>
                  <a:pt x="4292" y="2961"/>
                  <a:pt x="4179" y="3014"/>
                  <a:pt x="4145" y="3076"/>
                </a:cubicBezTo>
                <a:cubicBezTo>
                  <a:pt x="4136" y="3093"/>
                  <a:pt x="4124" y="3108"/>
                  <a:pt x="4122" y="3127"/>
                </a:cubicBezTo>
                <a:cubicBezTo>
                  <a:pt x="4108" y="3242"/>
                  <a:pt x="4014" y="3263"/>
                  <a:pt x="3529" y="3252"/>
                </a:cubicBezTo>
                <a:cubicBezTo>
                  <a:pt x="3440" y="3250"/>
                  <a:pt x="3348" y="3258"/>
                  <a:pt x="3255" y="3263"/>
                </a:cubicBezTo>
                <a:cubicBezTo>
                  <a:pt x="3030" y="3279"/>
                  <a:pt x="2808" y="3308"/>
                  <a:pt x="2622" y="3351"/>
                </a:cubicBezTo>
                <a:cubicBezTo>
                  <a:pt x="2470" y="3401"/>
                  <a:pt x="2264" y="3457"/>
                  <a:pt x="2128" y="3479"/>
                </a:cubicBezTo>
                <a:cubicBezTo>
                  <a:pt x="2015" y="3497"/>
                  <a:pt x="1932" y="3512"/>
                  <a:pt x="1856" y="3530"/>
                </a:cubicBezTo>
                <a:cubicBezTo>
                  <a:pt x="1837" y="3534"/>
                  <a:pt x="1802" y="3546"/>
                  <a:pt x="1786" y="3549"/>
                </a:cubicBezTo>
                <a:cubicBezTo>
                  <a:pt x="1554" y="3613"/>
                  <a:pt x="1499" y="3697"/>
                  <a:pt x="1479" y="3904"/>
                </a:cubicBezTo>
                <a:lnTo>
                  <a:pt x="1455" y="4132"/>
                </a:lnTo>
                <a:lnTo>
                  <a:pt x="1453" y="4165"/>
                </a:lnTo>
                <a:lnTo>
                  <a:pt x="1451" y="4165"/>
                </a:lnTo>
                <a:lnTo>
                  <a:pt x="825" y="4176"/>
                </a:lnTo>
                <a:cubicBezTo>
                  <a:pt x="681" y="4178"/>
                  <a:pt x="656" y="4180"/>
                  <a:pt x="542" y="4183"/>
                </a:cubicBezTo>
                <a:cubicBezTo>
                  <a:pt x="374" y="4192"/>
                  <a:pt x="170" y="4199"/>
                  <a:pt x="142" y="4216"/>
                </a:cubicBezTo>
                <a:cubicBezTo>
                  <a:pt x="104" y="4270"/>
                  <a:pt x="79" y="5109"/>
                  <a:pt x="59" y="7123"/>
                </a:cubicBezTo>
                <a:cubicBezTo>
                  <a:pt x="37" y="9220"/>
                  <a:pt x="30" y="10306"/>
                  <a:pt x="19" y="11680"/>
                </a:cubicBezTo>
                <a:cubicBezTo>
                  <a:pt x="10" y="13146"/>
                  <a:pt x="2" y="14622"/>
                  <a:pt x="0" y="15808"/>
                </a:cubicBezTo>
                <a:cubicBezTo>
                  <a:pt x="1" y="16482"/>
                  <a:pt x="-1" y="17342"/>
                  <a:pt x="8" y="17725"/>
                </a:cubicBezTo>
                <a:lnTo>
                  <a:pt x="42" y="19100"/>
                </a:lnTo>
                <a:lnTo>
                  <a:pt x="316" y="19085"/>
                </a:lnTo>
                <a:cubicBezTo>
                  <a:pt x="587" y="19070"/>
                  <a:pt x="592" y="19072"/>
                  <a:pt x="647" y="19371"/>
                </a:cubicBezTo>
                <a:cubicBezTo>
                  <a:pt x="715" y="19737"/>
                  <a:pt x="830" y="19792"/>
                  <a:pt x="1024" y="19550"/>
                </a:cubicBezTo>
                <a:cubicBezTo>
                  <a:pt x="1223" y="19303"/>
                  <a:pt x="1271" y="19319"/>
                  <a:pt x="1353" y="19664"/>
                </a:cubicBezTo>
                <a:cubicBezTo>
                  <a:pt x="1431" y="19993"/>
                  <a:pt x="1544" y="20076"/>
                  <a:pt x="1954" y="20104"/>
                </a:cubicBezTo>
                <a:cubicBezTo>
                  <a:pt x="2092" y="20113"/>
                  <a:pt x="2286" y="20193"/>
                  <a:pt x="2387" y="20280"/>
                </a:cubicBezTo>
                <a:cubicBezTo>
                  <a:pt x="2489" y="20367"/>
                  <a:pt x="2598" y="20412"/>
                  <a:pt x="2628" y="20379"/>
                </a:cubicBezTo>
                <a:cubicBezTo>
                  <a:pt x="2658" y="20346"/>
                  <a:pt x="2716" y="20365"/>
                  <a:pt x="2756" y="20423"/>
                </a:cubicBezTo>
                <a:cubicBezTo>
                  <a:pt x="2813" y="20506"/>
                  <a:pt x="2846" y="20508"/>
                  <a:pt x="2905" y="20423"/>
                </a:cubicBezTo>
                <a:cubicBezTo>
                  <a:pt x="2965" y="20336"/>
                  <a:pt x="2983" y="20339"/>
                  <a:pt x="3007" y="20449"/>
                </a:cubicBezTo>
                <a:cubicBezTo>
                  <a:pt x="3027" y="20539"/>
                  <a:pt x="3133" y="20603"/>
                  <a:pt x="3322" y="20639"/>
                </a:cubicBezTo>
                <a:cubicBezTo>
                  <a:pt x="3478" y="20669"/>
                  <a:pt x="3792" y="20773"/>
                  <a:pt x="4021" y="20870"/>
                </a:cubicBezTo>
                <a:cubicBezTo>
                  <a:pt x="4250" y="20968"/>
                  <a:pt x="4521" y="21040"/>
                  <a:pt x="4622" y="21028"/>
                </a:cubicBezTo>
                <a:cubicBezTo>
                  <a:pt x="4724" y="21016"/>
                  <a:pt x="4926" y="21054"/>
                  <a:pt x="5072" y="21116"/>
                </a:cubicBezTo>
                <a:cubicBezTo>
                  <a:pt x="5219" y="21178"/>
                  <a:pt x="5403" y="21206"/>
                  <a:pt x="5483" y="21178"/>
                </a:cubicBezTo>
                <a:cubicBezTo>
                  <a:pt x="5563" y="21150"/>
                  <a:pt x="5641" y="21166"/>
                  <a:pt x="5657" y="21211"/>
                </a:cubicBezTo>
                <a:cubicBezTo>
                  <a:pt x="5673" y="21256"/>
                  <a:pt x="5768" y="21286"/>
                  <a:pt x="5870" y="21277"/>
                </a:cubicBezTo>
                <a:cubicBezTo>
                  <a:pt x="5973" y="21268"/>
                  <a:pt x="6080" y="21284"/>
                  <a:pt x="6107" y="21314"/>
                </a:cubicBezTo>
                <a:cubicBezTo>
                  <a:pt x="6135" y="21344"/>
                  <a:pt x="6776" y="21396"/>
                  <a:pt x="7533" y="21431"/>
                </a:cubicBezTo>
                <a:cubicBezTo>
                  <a:pt x="8290" y="21467"/>
                  <a:pt x="9417" y="21519"/>
                  <a:pt x="10036" y="21548"/>
                </a:cubicBezTo>
                <a:cubicBezTo>
                  <a:pt x="10655" y="21578"/>
                  <a:pt x="11363" y="21600"/>
                  <a:pt x="11611" y="21592"/>
                </a:cubicBezTo>
                <a:cubicBezTo>
                  <a:pt x="12344" y="21570"/>
                  <a:pt x="14071" y="21317"/>
                  <a:pt x="14170" y="21218"/>
                </a:cubicBezTo>
                <a:cubicBezTo>
                  <a:pt x="14249" y="21141"/>
                  <a:pt x="15764" y="20871"/>
                  <a:pt x="16066" y="20881"/>
                </a:cubicBezTo>
                <a:cubicBezTo>
                  <a:pt x="16253" y="20887"/>
                  <a:pt x="16765" y="20752"/>
                  <a:pt x="16815" y="20683"/>
                </a:cubicBezTo>
                <a:cubicBezTo>
                  <a:pt x="16843" y="20646"/>
                  <a:pt x="16989" y="20587"/>
                  <a:pt x="17140" y="20551"/>
                </a:cubicBezTo>
                <a:cubicBezTo>
                  <a:pt x="17291" y="20516"/>
                  <a:pt x="17470" y="20414"/>
                  <a:pt x="17536" y="20324"/>
                </a:cubicBezTo>
                <a:cubicBezTo>
                  <a:pt x="17602" y="20234"/>
                  <a:pt x="17707" y="20159"/>
                  <a:pt x="17771" y="20159"/>
                </a:cubicBezTo>
                <a:cubicBezTo>
                  <a:pt x="17834" y="20159"/>
                  <a:pt x="17901" y="20115"/>
                  <a:pt x="17919" y="20064"/>
                </a:cubicBezTo>
                <a:cubicBezTo>
                  <a:pt x="17941" y="20002"/>
                  <a:pt x="17981" y="20015"/>
                  <a:pt x="18036" y="20104"/>
                </a:cubicBezTo>
                <a:cubicBezTo>
                  <a:pt x="18135" y="20260"/>
                  <a:pt x="18508" y="20230"/>
                  <a:pt x="18627" y="20056"/>
                </a:cubicBezTo>
                <a:cubicBezTo>
                  <a:pt x="18669" y="19995"/>
                  <a:pt x="18737" y="19939"/>
                  <a:pt x="18780" y="19928"/>
                </a:cubicBezTo>
                <a:cubicBezTo>
                  <a:pt x="18823" y="19917"/>
                  <a:pt x="18968" y="19844"/>
                  <a:pt x="19103" y="19767"/>
                </a:cubicBezTo>
                <a:cubicBezTo>
                  <a:pt x="19237" y="19689"/>
                  <a:pt x="19443" y="19605"/>
                  <a:pt x="19559" y="19580"/>
                </a:cubicBezTo>
                <a:cubicBezTo>
                  <a:pt x="19822" y="19522"/>
                  <a:pt x="20318" y="19335"/>
                  <a:pt x="20751" y="19133"/>
                </a:cubicBezTo>
                <a:cubicBezTo>
                  <a:pt x="21011" y="19011"/>
                  <a:pt x="21097" y="18927"/>
                  <a:pt x="21159" y="18737"/>
                </a:cubicBezTo>
                <a:cubicBezTo>
                  <a:pt x="21221" y="18549"/>
                  <a:pt x="21279" y="18495"/>
                  <a:pt x="21406" y="18495"/>
                </a:cubicBezTo>
                <a:lnTo>
                  <a:pt x="21570" y="18495"/>
                </a:lnTo>
                <a:lnTo>
                  <a:pt x="21574" y="16475"/>
                </a:lnTo>
                <a:lnTo>
                  <a:pt x="21584" y="11251"/>
                </a:lnTo>
                <a:cubicBezTo>
                  <a:pt x="21599" y="4127"/>
                  <a:pt x="21597" y="3766"/>
                  <a:pt x="21511" y="3703"/>
                </a:cubicBezTo>
                <a:cubicBezTo>
                  <a:pt x="21507" y="3700"/>
                  <a:pt x="21497" y="3698"/>
                  <a:pt x="21492" y="3695"/>
                </a:cubicBezTo>
                <a:cubicBezTo>
                  <a:pt x="21470" y="3682"/>
                  <a:pt x="21445" y="3674"/>
                  <a:pt x="21406" y="3666"/>
                </a:cubicBezTo>
                <a:cubicBezTo>
                  <a:pt x="21363" y="3658"/>
                  <a:pt x="21309" y="3650"/>
                  <a:pt x="21224" y="3648"/>
                </a:cubicBezTo>
                <a:cubicBezTo>
                  <a:pt x="21169" y="3646"/>
                  <a:pt x="20999" y="3657"/>
                  <a:pt x="20918" y="3659"/>
                </a:cubicBezTo>
                <a:cubicBezTo>
                  <a:pt x="20739" y="3663"/>
                  <a:pt x="20579" y="3661"/>
                  <a:pt x="20250" y="3681"/>
                </a:cubicBezTo>
                <a:cubicBezTo>
                  <a:pt x="19723" y="3711"/>
                  <a:pt x="19622" y="3699"/>
                  <a:pt x="19572" y="3578"/>
                </a:cubicBezTo>
                <a:cubicBezTo>
                  <a:pt x="19554" y="3535"/>
                  <a:pt x="19530" y="3496"/>
                  <a:pt x="19503" y="3468"/>
                </a:cubicBezTo>
                <a:cubicBezTo>
                  <a:pt x="19421" y="3383"/>
                  <a:pt x="19321" y="3370"/>
                  <a:pt x="19320" y="3479"/>
                </a:cubicBezTo>
                <a:cubicBezTo>
                  <a:pt x="19319" y="3638"/>
                  <a:pt x="19208" y="3799"/>
                  <a:pt x="19146" y="3732"/>
                </a:cubicBezTo>
                <a:cubicBezTo>
                  <a:pt x="19117" y="3700"/>
                  <a:pt x="19092" y="3594"/>
                  <a:pt x="19092" y="3497"/>
                </a:cubicBezTo>
                <a:cubicBezTo>
                  <a:pt x="19092" y="3339"/>
                  <a:pt x="19063" y="3320"/>
                  <a:pt x="18820" y="3340"/>
                </a:cubicBezTo>
                <a:cubicBezTo>
                  <a:pt x="18648" y="3354"/>
                  <a:pt x="18520" y="3319"/>
                  <a:pt x="18468" y="3244"/>
                </a:cubicBezTo>
                <a:cubicBezTo>
                  <a:pt x="18460" y="3233"/>
                  <a:pt x="18439" y="3225"/>
                  <a:pt x="18424" y="3215"/>
                </a:cubicBezTo>
                <a:cubicBezTo>
                  <a:pt x="18376" y="3189"/>
                  <a:pt x="18306" y="3162"/>
                  <a:pt x="18171" y="3145"/>
                </a:cubicBezTo>
                <a:cubicBezTo>
                  <a:pt x="18170" y="3145"/>
                  <a:pt x="18169" y="3145"/>
                  <a:pt x="18168" y="3145"/>
                </a:cubicBezTo>
                <a:cubicBezTo>
                  <a:pt x="18018" y="3127"/>
                  <a:pt x="17813" y="3117"/>
                  <a:pt x="17500" y="3112"/>
                </a:cubicBezTo>
                <a:cubicBezTo>
                  <a:pt x="16993" y="3106"/>
                  <a:pt x="16561" y="3064"/>
                  <a:pt x="16489" y="3010"/>
                </a:cubicBezTo>
                <a:cubicBezTo>
                  <a:pt x="16440" y="2974"/>
                  <a:pt x="16356" y="2938"/>
                  <a:pt x="16254" y="2911"/>
                </a:cubicBezTo>
                <a:cubicBezTo>
                  <a:pt x="16165" y="2886"/>
                  <a:pt x="16061" y="2870"/>
                  <a:pt x="15961" y="2856"/>
                </a:cubicBezTo>
                <a:cubicBezTo>
                  <a:pt x="15948" y="2854"/>
                  <a:pt x="15935" y="2846"/>
                  <a:pt x="15921" y="2845"/>
                </a:cubicBezTo>
                <a:cubicBezTo>
                  <a:pt x="15921" y="2845"/>
                  <a:pt x="15920" y="2845"/>
                  <a:pt x="15919" y="2845"/>
                </a:cubicBezTo>
                <a:cubicBezTo>
                  <a:pt x="15694" y="2818"/>
                  <a:pt x="15487" y="2824"/>
                  <a:pt x="15467" y="2881"/>
                </a:cubicBezTo>
                <a:cubicBezTo>
                  <a:pt x="15443" y="2947"/>
                  <a:pt x="15392" y="2931"/>
                  <a:pt x="15301" y="2826"/>
                </a:cubicBezTo>
                <a:cubicBezTo>
                  <a:pt x="15256" y="2774"/>
                  <a:pt x="15188" y="2734"/>
                  <a:pt x="15092" y="2702"/>
                </a:cubicBezTo>
                <a:cubicBezTo>
                  <a:pt x="14996" y="2670"/>
                  <a:pt x="14873" y="2644"/>
                  <a:pt x="14717" y="2628"/>
                </a:cubicBezTo>
                <a:lnTo>
                  <a:pt x="14265" y="2588"/>
                </a:lnTo>
                <a:lnTo>
                  <a:pt x="14235" y="1580"/>
                </a:lnTo>
                <a:cubicBezTo>
                  <a:pt x="14220" y="1026"/>
                  <a:pt x="14190" y="512"/>
                  <a:pt x="14170" y="440"/>
                </a:cubicBezTo>
                <a:cubicBezTo>
                  <a:pt x="14151" y="368"/>
                  <a:pt x="14068" y="238"/>
                  <a:pt x="13984" y="154"/>
                </a:cubicBezTo>
                <a:cubicBezTo>
                  <a:pt x="13961" y="131"/>
                  <a:pt x="13911" y="116"/>
                  <a:pt x="13869" y="99"/>
                </a:cubicBezTo>
                <a:cubicBezTo>
                  <a:pt x="13695" y="53"/>
                  <a:pt x="13306" y="35"/>
                  <a:pt x="12803" y="22"/>
                </a:cubicBezTo>
                <a:cubicBezTo>
                  <a:pt x="12255" y="9"/>
                  <a:pt x="11595" y="0"/>
                  <a:pt x="10162" y="0"/>
                </a:cubicBezTo>
                <a:lnTo>
                  <a:pt x="10158" y="0"/>
                </a:lnTo>
                <a:close/>
              </a:path>
            </a:pathLst>
          </a:cu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0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0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0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05">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5"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EPUB Characteristics"/>
          <p:cNvSpPr txBox="1"/>
          <p:nvPr>
            <p:ph type="title"/>
          </p:nvPr>
        </p:nvSpPr>
        <p:spPr>
          <a:prstGeom prst="rect">
            <a:avLst/>
          </a:prstGeom>
        </p:spPr>
        <p:txBody>
          <a:bodyPr/>
          <a:lstStyle>
            <a:lvl1pPr>
              <a:defRPr>
                <a:solidFill>
                  <a:srgbClr val="38571A"/>
                </a:solidFill>
              </a:defRPr>
            </a:lvl1pPr>
          </a:lstStyle>
          <a:p>
            <a:pPr/>
            <a:r>
              <a:t>EPUB Characteristics </a:t>
            </a:r>
          </a:p>
        </p:txBody>
      </p:sp>
      <p:sp>
        <p:nvSpPr>
          <p:cNvPr id="209" name="EPUB…"/>
          <p:cNvSpPr txBox="1"/>
          <p:nvPr>
            <p:ph type="body" idx="1"/>
          </p:nvPr>
        </p:nvSpPr>
        <p:spPr>
          <a:xfrm>
            <a:off x="419100" y="3187700"/>
            <a:ext cx="12293600" cy="5842000"/>
          </a:xfrm>
          <a:prstGeom prst="rect">
            <a:avLst/>
          </a:prstGeom>
        </p:spPr>
        <p:txBody>
          <a:bodyPr/>
          <a:lstStyle/>
          <a:p>
            <a:pPr marL="0" indent="0">
              <a:spcBef>
                <a:spcPts val="1500"/>
              </a:spcBef>
              <a:buSzTx/>
              <a:buFont typeface="Lucida Grande"/>
              <a:buNone/>
              <a:defRPr>
                <a:latin typeface="Gill Sans"/>
                <a:ea typeface="Gill Sans"/>
                <a:cs typeface="Gill Sans"/>
                <a:sym typeface="Gill Sans"/>
              </a:defRPr>
            </a:pPr>
            <a:r>
              <a:t>EPUB</a:t>
            </a:r>
          </a:p>
          <a:p>
            <a:pPr lvl="2" marL="304800">
              <a:spcBef>
                <a:spcPts val="1500"/>
              </a:spcBef>
              <a:buFont typeface="Lucida Grande"/>
              <a:buChar char="‣"/>
            </a:pPr>
            <a:r>
              <a:t>Re-Flowable text</a:t>
            </a:r>
          </a:p>
          <a:p>
            <a:pPr lvl="2" marL="304800">
              <a:spcBef>
                <a:spcPts val="1500"/>
              </a:spcBef>
              <a:buFont typeface="Lucida Grande"/>
              <a:buChar char="‣"/>
            </a:pPr>
            <a:r>
              <a:t>Reader controls font style and size</a:t>
            </a:r>
          </a:p>
          <a:p>
            <a:pPr lvl="2" marL="304800">
              <a:spcBef>
                <a:spcPts val="1500"/>
              </a:spcBef>
              <a:buFont typeface="Lucida Grande"/>
              <a:buChar char="‣"/>
            </a:pPr>
            <a:r>
              <a:t>Swipe for page turn</a:t>
            </a:r>
          </a:p>
          <a:p>
            <a:pPr lvl="2" marL="304800">
              <a:spcBef>
                <a:spcPts val="1500"/>
              </a:spcBef>
              <a:buFont typeface="Lucida Grande"/>
              <a:buChar char="‣"/>
            </a:pPr>
            <a:r>
              <a:t>Image positioning difficult</a:t>
            </a:r>
          </a:p>
          <a:p>
            <a:pPr lvl="1" marL="0" indent="0">
              <a:spcBef>
                <a:spcPts val="1500"/>
              </a:spcBef>
              <a:buSzTx/>
              <a:buFont typeface="Lucida Grande"/>
              <a:buNone/>
            </a:pPr>
          </a:p>
          <a:p>
            <a:pPr lvl="1" marL="0" indent="0">
              <a:spcBef>
                <a:spcPts val="1500"/>
              </a:spcBef>
              <a:buSzTx/>
              <a:buFont typeface="Lucida Grande"/>
              <a:buNone/>
            </a:pPr>
          </a:p>
          <a:p>
            <a:pPr marL="0" indent="0">
              <a:spcBef>
                <a:spcPts val="1500"/>
              </a:spcBef>
              <a:buSzTx/>
              <a:buFont typeface="Lucida Grande"/>
              <a:buNone/>
              <a:defRPr>
                <a:latin typeface="Gill Sans"/>
                <a:ea typeface="Gill Sans"/>
                <a:cs typeface="Gill Sans"/>
                <a:sym typeface="Gill Sans"/>
              </a:defRPr>
            </a:pPr>
            <a:r>
              <a:t>PDF</a:t>
            </a:r>
          </a:p>
          <a:p>
            <a:pPr lvl="2" marL="304800">
              <a:spcBef>
                <a:spcPts val="1500"/>
              </a:spcBef>
              <a:buClrTx/>
              <a:buFont typeface="Lucida Grande"/>
              <a:buChar char="‣"/>
            </a:pPr>
            <a:r>
              <a:t>Text doesn’t re-flow when enlarged</a:t>
            </a:r>
          </a:p>
          <a:p>
            <a:pPr lvl="2" marL="304800">
              <a:spcBef>
                <a:spcPts val="1500"/>
              </a:spcBef>
              <a:buClrTx/>
              <a:buFont typeface="Lucida Grande"/>
              <a:buChar char="‣"/>
            </a:pPr>
            <a:r>
              <a:t>Usually fixed font style and size</a:t>
            </a:r>
          </a:p>
          <a:p>
            <a:pPr lvl="2" marL="304800">
              <a:spcBef>
                <a:spcPts val="1500"/>
              </a:spcBef>
              <a:buClrTx/>
              <a:buFont typeface="Lucida Grande"/>
              <a:buChar char="‣"/>
            </a:pPr>
            <a:r>
              <a:t>Vertical scrolling for page turn</a:t>
            </a:r>
          </a:p>
          <a:p>
            <a:pPr lvl="2" marL="304800">
              <a:spcBef>
                <a:spcPts val="1500"/>
              </a:spcBef>
              <a:buClrTx/>
              <a:buFont typeface="Lucida Grande"/>
              <a:buChar char="‣"/>
            </a:pPr>
            <a:r>
              <a:t>Exact image positioning</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Fixed Layout Epubs"/>
          <p:cNvSpPr txBox="1"/>
          <p:nvPr>
            <p:ph type="title"/>
          </p:nvPr>
        </p:nvSpPr>
        <p:spPr>
          <a:prstGeom prst="rect">
            <a:avLst/>
          </a:prstGeom>
        </p:spPr>
        <p:txBody>
          <a:bodyPr/>
          <a:lstStyle>
            <a:lvl1pPr>
              <a:defRPr>
                <a:solidFill>
                  <a:srgbClr val="38571A"/>
                </a:solidFill>
              </a:defRPr>
            </a:lvl1pPr>
          </a:lstStyle>
          <a:p>
            <a:pPr/>
            <a:r>
              <a:t>Fixed Layout Epubs</a:t>
            </a:r>
          </a:p>
        </p:txBody>
      </p:sp>
      <p:sp>
        <p:nvSpPr>
          <p:cNvPr id="212" name="Image-rich books, comics, kids books, text books with interactivity, etc.…"/>
          <p:cNvSpPr txBox="1"/>
          <p:nvPr>
            <p:ph type="body" idx="1"/>
          </p:nvPr>
        </p:nvSpPr>
        <p:spPr>
          <a:xfrm>
            <a:off x="1689100" y="2476500"/>
            <a:ext cx="9956800" cy="6515100"/>
          </a:xfrm>
          <a:prstGeom prst="rect">
            <a:avLst/>
          </a:prstGeom>
        </p:spPr>
        <p:txBody>
          <a:bodyPr numCol="1" spcCol="38100">
            <a:normAutofit fontScale="100000" lnSpcReduction="0"/>
          </a:bodyPr>
          <a:lstStyle/>
          <a:p>
            <a:pPr lvl="1" marL="582930" indent="-259080" defTabSz="496570">
              <a:spcBef>
                <a:spcPts val="1200"/>
              </a:spcBef>
              <a:buSzPct val="125000"/>
              <a:defRPr sz="3230">
                <a:latin typeface="Gill Sans"/>
                <a:ea typeface="Gill Sans"/>
                <a:cs typeface="Gill Sans"/>
                <a:sym typeface="Gill Sans"/>
              </a:defRPr>
            </a:pPr>
            <a:r>
              <a:t>Image-rich books, comics, kids books, text books with interactivity, etc.</a:t>
            </a:r>
          </a:p>
          <a:p>
            <a:pPr lvl="1" marL="582930" indent="-259080" defTabSz="496570">
              <a:spcBef>
                <a:spcPts val="1200"/>
              </a:spcBef>
              <a:buSzPct val="125000"/>
              <a:defRPr sz="3230">
                <a:latin typeface="Gill Sans"/>
                <a:ea typeface="Gill Sans"/>
                <a:cs typeface="Gill Sans"/>
                <a:sym typeface="Gill Sans"/>
              </a:defRPr>
            </a:pPr>
            <a:r>
              <a:t>More like PDFs</a:t>
            </a:r>
          </a:p>
          <a:p>
            <a:pPr lvl="1" marL="582930" indent="-259080" defTabSz="496570">
              <a:spcBef>
                <a:spcPts val="1200"/>
              </a:spcBef>
              <a:buSzPct val="125000"/>
              <a:defRPr sz="3230">
                <a:latin typeface="Gill Sans"/>
                <a:ea typeface="Gill Sans"/>
                <a:cs typeface="Gill Sans"/>
                <a:sym typeface="Gill Sans"/>
              </a:defRPr>
            </a:pPr>
            <a:r>
              <a:t>Specify where lines break (poems, captions stay with images)</a:t>
            </a:r>
          </a:p>
          <a:p>
            <a:pPr lvl="1" marL="582930" indent="-259080" defTabSz="496570">
              <a:spcBef>
                <a:spcPts val="1200"/>
              </a:spcBef>
              <a:buSzPct val="125000"/>
              <a:defRPr sz="3230">
                <a:latin typeface="Gill Sans"/>
                <a:ea typeface="Gill Sans"/>
                <a:cs typeface="Gill Sans"/>
                <a:sym typeface="Gill Sans"/>
              </a:defRPr>
            </a:pPr>
            <a:r>
              <a:t>Text is still live, searchable, selectable, and can be superimposed over images</a:t>
            </a:r>
          </a:p>
          <a:p>
            <a:pPr lvl="1" marL="582930" indent="-259080" defTabSz="496570">
              <a:spcBef>
                <a:spcPts val="1200"/>
              </a:spcBef>
              <a:buSzPct val="125000"/>
              <a:defRPr sz="3230">
                <a:latin typeface="Gill Sans"/>
                <a:ea typeface="Gill Sans"/>
                <a:cs typeface="Gill Sans"/>
                <a:sym typeface="Gill Sans"/>
              </a:defRPr>
            </a:pPr>
            <a:r>
              <a:t>Control image positioning</a:t>
            </a:r>
          </a:p>
          <a:p>
            <a:pPr lvl="1" marL="582930" indent="-259080" defTabSz="496570">
              <a:spcBef>
                <a:spcPts val="1200"/>
              </a:spcBef>
              <a:buSzPct val="125000"/>
              <a:defRPr sz="3230">
                <a:latin typeface="Gill Sans"/>
                <a:ea typeface="Gill Sans"/>
                <a:cs typeface="Gill Sans"/>
                <a:sym typeface="Gill Sans"/>
              </a:defRPr>
            </a:pPr>
            <a:r>
              <a:t>Narration or Ambient Audio</a:t>
            </a:r>
          </a:p>
          <a:p>
            <a:pPr lvl="1" marL="582930" indent="-259080" defTabSz="496570">
              <a:spcBef>
                <a:spcPts val="1200"/>
              </a:spcBef>
              <a:buSzPct val="125000"/>
              <a:defRPr sz="3230">
                <a:latin typeface="Gill Sans"/>
                <a:ea typeface="Gill Sans"/>
                <a:cs typeface="Gill Sans"/>
                <a:sym typeface="Gill Sans"/>
              </a:defRPr>
            </a:pPr>
            <a:r>
              <a:t>Read Along</a:t>
            </a:r>
          </a:p>
          <a:p>
            <a:pPr lvl="1" marL="582930" indent="-259080" defTabSz="496570">
              <a:spcBef>
                <a:spcPts val="1200"/>
              </a:spcBef>
              <a:buSzPct val="125000"/>
              <a:defRPr sz="3230">
                <a:latin typeface="Gill Sans"/>
                <a:ea typeface="Gill Sans"/>
                <a:cs typeface="Gill Sans"/>
                <a:sym typeface="Gill Sans"/>
              </a:defRPr>
            </a:pPr>
            <a:r>
              <a:t>Interactivity with scripts</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1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1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1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1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1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21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212">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2" grpId="1"/>
    </p:bldLst>
  </p:timing>
</p:sld>
</file>

<file path=ppt/theme/theme1.xml><?xml version="1.0" encoding="utf-8"?>
<a:theme xmlns:a="http://schemas.openxmlformats.org/drawingml/2006/main" xmlns:r="http://schemas.openxmlformats.org/officeDocument/2006/relationships"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